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25" r:id="rId5"/>
    <p:sldMasterId id="2147485749" r:id="rId6"/>
    <p:sldMasterId id="2147485761" r:id="rId7"/>
  </p:sldMasterIdLst>
  <p:notesMasterIdLst>
    <p:notesMasterId r:id="rId9"/>
  </p:notesMasterIdLst>
  <p:sldIdLst>
    <p:sldId id="283" r:id="rId8"/>
  </p:sldIdLst>
  <p:sldSz cx="9144000" cy="5143500" type="screen16x9"/>
  <p:notesSz cx="147828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B0E6FE8-AFDC-45DD-A2F1-4AAB19C42DF7}">
          <p14:sldIdLst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08" userDrawn="1">
          <p15:clr>
            <a:srgbClr val="A4A3A4"/>
          </p15:clr>
        </p15:guide>
        <p15:guide id="2" pos="5448" userDrawn="1">
          <p15:clr>
            <a:srgbClr val="A4A3A4"/>
          </p15:clr>
        </p15:guide>
        <p15:guide id="3" pos="288">
          <p15:clr>
            <a:srgbClr val="A4A3A4"/>
          </p15:clr>
        </p15:guide>
        <p15:guide id="4" pos="4680" userDrawn="1">
          <p15:clr>
            <a:srgbClr val="A4A3A4"/>
          </p15:clr>
        </p15:guide>
        <p15:guide id="5" pos="5568">
          <p15:clr>
            <a:srgbClr val="A4A3A4"/>
          </p15:clr>
        </p15:guide>
        <p15:guide id="6" pos="3072">
          <p15:clr>
            <a:srgbClr val="A4A3A4"/>
          </p15:clr>
        </p15:guide>
        <p15:guide id="7" orient="horz" pos="3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ison Wolcott" initials="AW" lastIdx="23" clrIdx="0"/>
  <p:cmAuthor id="2" name="Todd Phillips" initials="TP" lastIdx="5" clrIdx="1">
    <p:extLst>
      <p:ext uri="{19B8F6BF-5375-455C-9EA6-DF929625EA0E}">
        <p15:presenceInfo xmlns:p15="http://schemas.microsoft.com/office/powerpoint/2012/main" userId="S::tphillips@littelfuse.com::da27df67-6c5c-4663-ba13-735fbea4639e" providerId="AD"/>
      </p:ext>
    </p:extLst>
  </p:cmAuthor>
  <p:cmAuthor id="3" name="Boris Golubovic" initials="BG" lastIdx="9" clrIdx="2">
    <p:extLst>
      <p:ext uri="{19B8F6BF-5375-455C-9EA6-DF929625EA0E}">
        <p15:presenceInfo xmlns:p15="http://schemas.microsoft.com/office/powerpoint/2012/main" userId="Boris Golubovic" providerId="None"/>
      </p:ext>
    </p:extLst>
  </p:cmAuthor>
  <p:cmAuthor id="4" name="Kristina Hodgson" initials="KH" lastIdx="3" clrIdx="3">
    <p:extLst>
      <p:ext uri="{19B8F6BF-5375-455C-9EA6-DF929625EA0E}">
        <p15:presenceInfo xmlns:p15="http://schemas.microsoft.com/office/powerpoint/2012/main" userId="S::KHodgson@Littelfuse.com::286103a3-6d05-4a34-91fc-ffd5d9fcbf92" providerId="AD"/>
      </p:ext>
    </p:extLst>
  </p:cmAuthor>
  <p:cmAuthor id="5" name="Loren Meck" initials="LM" lastIdx="1" clrIdx="4">
    <p:extLst>
      <p:ext uri="{19B8F6BF-5375-455C-9EA6-DF929625EA0E}">
        <p15:presenceInfo xmlns:p15="http://schemas.microsoft.com/office/powerpoint/2012/main" userId="b436096fdc5b47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EAEAEA"/>
    <a:srgbClr val="D3D3D3"/>
    <a:srgbClr val="7F7F7F"/>
    <a:srgbClr val="000000"/>
    <a:srgbClr val="007E3A"/>
    <a:srgbClr val="1D76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00" y="56"/>
      </p:cViewPr>
      <p:guideLst>
        <p:guide orient="horz" pos="3108"/>
        <p:guide pos="5448"/>
        <p:guide pos="288"/>
        <p:guide pos="4680"/>
        <p:guide pos="5568"/>
        <p:guide pos="3072"/>
        <p:guide orient="horz" pos="39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4055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374063" y="0"/>
            <a:ext cx="6405562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0B532-BAB8-DF41-9472-E0822CB2813C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8350" y="1171575"/>
            <a:ext cx="5626100" cy="3163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77963" y="4510088"/>
            <a:ext cx="11826875" cy="3690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700"/>
            <a:ext cx="64055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374063" y="8902700"/>
            <a:ext cx="6405562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34E0A-52D0-A64A-A537-8046F185D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54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34E0A-52D0-A64A-A537-8046F185D0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44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jpe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68348" y="0"/>
            <a:ext cx="3975652" cy="5143500"/>
          </a:xfrm>
          <a:prstGeom prst="rect">
            <a:avLst/>
          </a:prstGeom>
          <a:solidFill>
            <a:srgbClr val="007E3A"/>
          </a:solidFill>
          <a:ln>
            <a:noFill/>
          </a:ln>
          <a:effectLst>
            <a:outerShdw blurRad="215900" dist="76200" dir="108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560520" y="492204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sp>
        <p:nvSpPr>
          <p:cNvPr id="7" name="TextBox 6"/>
          <p:cNvSpPr txBox="1"/>
          <p:nvPr/>
        </p:nvSpPr>
        <p:spPr>
          <a:xfrm>
            <a:off x="8488364" y="4792267"/>
            <a:ext cx="325730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5FE0A9E2-9A2D-4929-8462-D6DDEDD4AEA7}" type="slidenum">
              <a:rPr lang="en-US" sz="900">
                <a:solidFill>
                  <a:srgbClr val="107952"/>
                </a:solidFill>
                <a:cs typeface="Arial" pitchFamily="34" charset="0"/>
              </a:rPr>
              <a:pPr/>
              <a:t>‹#›</a:t>
            </a:fld>
            <a:endParaRPr lang="en-US" sz="900">
              <a:solidFill>
                <a:srgbClr val="107952"/>
              </a:solidFill>
              <a:cs typeface="Arial" pitchFamily="34" charset="0"/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5461820" y="185530"/>
            <a:ext cx="3456891" cy="1838714"/>
          </a:xfrm>
          <a:prstGeom prst="rect">
            <a:avLst/>
          </a:prstGeom>
        </p:spPr>
        <p:txBody>
          <a:bodyPr rtlCol="0" anchor="b" anchorCtr="0"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23" y="774788"/>
            <a:ext cx="3593924" cy="3593924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5546035" y="2057400"/>
            <a:ext cx="3180770" cy="0"/>
          </a:xfrm>
          <a:prstGeom prst="line">
            <a:avLst/>
          </a:prstGeom>
          <a:ln>
            <a:solidFill>
              <a:srgbClr val="F2F5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9460" y="3892309"/>
            <a:ext cx="1788744" cy="577498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457019" y="2128838"/>
            <a:ext cx="3462130" cy="96926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cap="none" spc="0" baseline="0">
                <a:ln w="0"/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>
              <a:buNone/>
              <a:defRPr sz="17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/>
              <a:t>Optional Subhead Here 14pt, 1 line max</a:t>
            </a:r>
            <a:br>
              <a:rPr lang="en-US" sz="1400"/>
            </a:br>
            <a:r>
              <a:rPr lang="en-US" sz="1400"/>
              <a:t>Insert Date Here Month Day 2018</a:t>
            </a:r>
          </a:p>
          <a:p>
            <a:pPr lvl="0"/>
            <a:endParaRPr lang="en-US"/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560520" y="492204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sp>
        <p:nvSpPr>
          <p:cNvPr id="13" name="TextBox 12"/>
          <p:cNvSpPr txBox="1"/>
          <p:nvPr/>
        </p:nvSpPr>
        <p:spPr>
          <a:xfrm>
            <a:off x="8488364" y="4792267"/>
            <a:ext cx="325730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5FE0A9E2-9A2D-4929-8462-D6DDEDD4AEA7}" type="slidenum">
              <a:rPr lang="en-US" sz="900">
                <a:solidFill>
                  <a:srgbClr val="107952"/>
                </a:solidFill>
                <a:cs typeface="Arial" pitchFamily="34" charset="0"/>
              </a:rPr>
              <a:pPr/>
              <a:t>‹#›</a:t>
            </a:fld>
            <a:endParaRPr lang="en-US" sz="900">
              <a:solidFill>
                <a:srgbClr val="107952"/>
              </a:solidFill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23" y="774788"/>
            <a:ext cx="3593924" cy="359392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5546035" y="2057400"/>
            <a:ext cx="3310098" cy="0"/>
          </a:xfrm>
          <a:prstGeom prst="line">
            <a:avLst/>
          </a:prstGeom>
          <a:ln>
            <a:solidFill>
              <a:srgbClr val="F2F5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9460" y="3892309"/>
            <a:ext cx="1788744" cy="5774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68348" y="0"/>
            <a:ext cx="3975652" cy="5143500"/>
          </a:xfrm>
          <a:prstGeom prst="rect">
            <a:avLst/>
          </a:prstGeom>
          <a:solidFill>
            <a:srgbClr val="007E3A"/>
          </a:solidFill>
          <a:ln>
            <a:noFill/>
          </a:ln>
          <a:effectLst>
            <a:outerShdw blurRad="215900" dist="76200" dir="108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560520" y="492204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sp>
        <p:nvSpPr>
          <p:cNvPr id="7" name="TextBox 6"/>
          <p:cNvSpPr txBox="1"/>
          <p:nvPr/>
        </p:nvSpPr>
        <p:spPr>
          <a:xfrm>
            <a:off x="8488364" y="4792267"/>
            <a:ext cx="325730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5FE0A9E2-9A2D-4929-8462-D6DDEDD4AEA7}" type="slidenum">
              <a:rPr lang="en-US" sz="900">
                <a:solidFill>
                  <a:srgbClr val="107952"/>
                </a:solidFill>
                <a:cs typeface="Arial" pitchFamily="34" charset="0"/>
              </a:rPr>
              <a:pPr/>
              <a:t>‹#›</a:t>
            </a:fld>
            <a:endParaRPr lang="en-US" sz="900">
              <a:solidFill>
                <a:srgbClr val="107952"/>
              </a:solidFill>
              <a:cs typeface="Arial" pitchFamily="34" charset="0"/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5461820" y="185530"/>
            <a:ext cx="3456891" cy="1838714"/>
          </a:xfrm>
          <a:prstGeom prst="rect">
            <a:avLst/>
          </a:prstGeom>
        </p:spPr>
        <p:txBody>
          <a:bodyPr rtlCol="0" anchor="b" anchorCtr="0"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23" y="774788"/>
            <a:ext cx="3593924" cy="35939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9460" y="3892309"/>
            <a:ext cx="1788744" cy="577498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457019" y="2128838"/>
            <a:ext cx="3462130" cy="96926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cap="none" spc="0" baseline="0">
                <a:ln w="0"/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>
              <a:buNone/>
              <a:defRPr sz="17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/>
              <a:t>Optional Subhead Here 14pt, 1 line max</a:t>
            </a:r>
            <a:br>
              <a:rPr lang="en-US" sz="1400"/>
            </a:br>
            <a:r>
              <a:rPr lang="en-US" sz="1400"/>
              <a:t>Insert Date Here Month Day 2018</a:t>
            </a:r>
          </a:p>
          <a:p>
            <a:pPr lvl="0"/>
            <a:endParaRPr lang="en-US"/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560520" y="492204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sp>
        <p:nvSpPr>
          <p:cNvPr id="13" name="TextBox 12"/>
          <p:cNvSpPr txBox="1"/>
          <p:nvPr/>
        </p:nvSpPr>
        <p:spPr>
          <a:xfrm>
            <a:off x="8488364" y="4792267"/>
            <a:ext cx="325730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5FE0A9E2-9A2D-4929-8462-D6DDEDD4AEA7}" type="slidenum">
              <a:rPr lang="en-US" sz="900">
                <a:solidFill>
                  <a:srgbClr val="107952"/>
                </a:solidFill>
                <a:cs typeface="Arial" pitchFamily="34" charset="0"/>
              </a:rPr>
              <a:pPr/>
              <a:t>‹#›</a:t>
            </a:fld>
            <a:endParaRPr lang="en-US" sz="900">
              <a:solidFill>
                <a:srgbClr val="107952"/>
              </a:solidFill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23" y="774788"/>
            <a:ext cx="3593924" cy="35939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9460" y="3892309"/>
            <a:ext cx="1788744" cy="577498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>
            <a:off x="5546035" y="2057400"/>
            <a:ext cx="3310098" cy="0"/>
          </a:xfrm>
          <a:prstGeom prst="line">
            <a:avLst/>
          </a:prstGeom>
          <a:ln>
            <a:solidFill>
              <a:srgbClr val="F2F5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60518" y="492204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870"/>
            <a:ext cx="8229600" cy="739040"/>
          </a:xfrm>
        </p:spPr>
        <p:txBody>
          <a:bodyPr lIns="91440" rIns="91440" anchor="b" anchorCtr="0">
            <a:normAutofit/>
          </a:bodyPr>
          <a:lstStyle>
            <a:lvl1pPr>
              <a:defRPr>
                <a:solidFill>
                  <a:srgbClr val="007E3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35432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560518" y="492204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1560518" y="492204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sp>
        <p:nvSpPr>
          <p:cNvPr id="66" name="TextBox 65"/>
          <p:cNvSpPr txBox="1"/>
          <p:nvPr/>
        </p:nvSpPr>
        <p:spPr>
          <a:xfrm>
            <a:off x="8488364" y="4792267"/>
            <a:ext cx="325730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51525182-77F3-4C35-B8D8-FFDDDE7511B1}" type="slidenum">
              <a:rPr lang="en-US" sz="900">
                <a:solidFill>
                  <a:srgbClr val="107952"/>
                </a:solidFill>
                <a:cs typeface="Arial" pitchFamily="34" charset="0"/>
              </a:rPr>
              <a:pPr/>
              <a:t>‹#›</a:t>
            </a:fld>
            <a:endParaRPr lang="en-US" sz="900">
              <a:solidFill>
                <a:srgbClr val="107952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10365" y="4824933"/>
            <a:ext cx="22621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Confidential and Proprietary | L</a:t>
            </a:r>
            <a:r>
              <a:rPr lang="en-US" sz="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ittelfuse, Inc. ©</a:t>
            </a:r>
            <a:r>
              <a:rPr lang="en-US" sz="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2019</a:t>
            </a:r>
            <a:endParaRPr lang="en-US" sz="60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560518" y="492204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sp>
        <p:nvSpPr>
          <p:cNvPr id="18" name="TextBox 17"/>
          <p:cNvSpPr txBox="1"/>
          <p:nvPr/>
        </p:nvSpPr>
        <p:spPr>
          <a:xfrm>
            <a:off x="8488364" y="4792267"/>
            <a:ext cx="325730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51525182-77F3-4C35-B8D8-FFDDDE7511B1}" type="slidenum">
              <a:rPr lang="en-US" sz="900">
                <a:solidFill>
                  <a:srgbClr val="107952"/>
                </a:solidFill>
                <a:cs typeface="Arial" pitchFamily="34" charset="0"/>
              </a:rPr>
              <a:pPr/>
              <a:t>‹#›</a:t>
            </a:fld>
            <a:endParaRPr lang="en-US" sz="900">
              <a:solidFill>
                <a:srgbClr val="107952"/>
              </a:solidFill>
              <a:cs typeface="Arial" pitchFamily="34" charset="0"/>
            </a:endParaRPr>
          </a:p>
        </p:txBody>
      </p:sp>
      <p:cxnSp>
        <p:nvCxnSpPr>
          <p:cNvPr id="21" name="Straight Connector 26"/>
          <p:cNvCxnSpPr>
            <a:cxnSpLocks noChangeShapeType="1"/>
          </p:cNvCxnSpPr>
          <p:nvPr/>
        </p:nvCxnSpPr>
        <p:spPr bwMode="auto">
          <a:xfrm>
            <a:off x="381000" y="798910"/>
            <a:ext cx="8382000" cy="1190"/>
          </a:xfrm>
          <a:prstGeom prst="line">
            <a:avLst/>
          </a:prstGeom>
          <a:noFill/>
          <a:ln w="9525">
            <a:solidFill>
              <a:srgbClr val="007E3A"/>
            </a:solidFill>
            <a:round/>
            <a:headEnd/>
            <a:tailEnd/>
          </a:ln>
        </p:spPr>
      </p:cxnSp>
      <p:pic>
        <p:nvPicPr>
          <p:cNvPr id="17" name="Picture 7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5341" y="4646726"/>
            <a:ext cx="950279" cy="30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26"/>
          <p:cNvCxnSpPr>
            <a:cxnSpLocks noChangeShapeType="1"/>
          </p:cNvCxnSpPr>
          <p:nvPr userDrawn="1"/>
        </p:nvCxnSpPr>
        <p:spPr bwMode="auto">
          <a:xfrm>
            <a:off x="381000" y="798910"/>
            <a:ext cx="8382000" cy="1190"/>
          </a:xfrm>
          <a:prstGeom prst="line">
            <a:avLst/>
          </a:prstGeom>
          <a:noFill/>
          <a:ln w="9525">
            <a:solidFill>
              <a:srgbClr val="007E3A"/>
            </a:solidFill>
            <a:round/>
            <a:headEnd/>
            <a:tailEnd/>
          </a:ln>
        </p:spPr>
      </p:cxnSp>
      <p:pic>
        <p:nvPicPr>
          <p:cNvPr id="15" name="Picture 14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5341" y="4646726"/>
            <a:ext cx="950279" cy="30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560518" y="492204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71553"/>
            <a:ext cx="4038600" cy="34289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71553"/>
            <a:ext cx="4038600" cy="34289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1560518" y="492204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sp>
        <p:nvSpPr>
          <p:cNvPr id="49" name="TextBox 4"/>
          <p:cNvSpPr txBox="1">
            <a:spLocks noChangeArrowheads="1"/>
          </p:cNvSpPr>
          <p:nvPr/>
        </p:nvSpPr>
        <p:spPr bwMode="auto">
          <a:xfrm>
            <a:off x="1560518" y="492204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sp>
        <p:nvSpPr>
          <p:cNvPr id="67" name="TextBox 66"/>
          <p:cNvSpPr txBox="1"/>
          <p:nvPr/>
        </p:nvSpPr>
        <p:spPr>
          <a:xfrm>
            <a:off x="8488364" y="4792267"/>
            <a:ext cx="325730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51525182-77F3-4C35-B8D8-FFDDDE7511B1}" type="slidenum">
              <a:rPr lang="en-US" sz="900">
                <a:solidFill>
                  <a:srgbClr val="107952"/>
                </a:solidFill>
                <a:cs typeface="Arial" pitchFamily="34" charset="0"/>
              </a:rPr>
              <a:pPr/>
              <a:t>‹#›</a:t>
            </a:fld>
            <a:endParaRPr lang="en-US" sz="900">
              <a:solidFill>
                <a:srgbClr val="107952"/>
              </a:solidFill>
              <a:cs typeface="Arial" pitchFamily="34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1560518" y="492204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sp>
        <p:nvSpPr>
          <p:cNvPr id="18" name="TextBox 17"/>
          <p:cNvSpPr txBox="1"/>
          <p:nvPr/>
        </p:nvSpPr>
        <p:spPr>
          <a:xfrm>
            <a:off x="8488364" y="4792267"/>
            <a:ext cx="325730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51525182-77F3-4C35-B8D8-FFDDDE7511B1}" type="slidenum">
              <a:rPr lang="en-US" sz="900">
                <a:solidFill>
                  <a:srgbClr val="107952"/>
                </a:solidFill>
                <a:cs typeface="Arial" pitchFamily="34" charset="0"/>
              </a:rPr>
              <a:pPr/>
              <a:t>‹#›</a:t>
            </a:fld>
            <a:endParaRPr lang="en-US" sz="900">
              <a:solidFill>
                <a:srgbClr val="107952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10365" y="4824933"/>
            <a:ext cx="22621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Confidential and Proprietary | L</a:t>
            </a:r>
            <a:r>
              <a:rPr lang="en-US" sz="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ittelfuse, Inc. ©</a:t>
            </a:r>
            <a:r>
              <a:rPr lang="en-US" sz="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2019</a:t>
            </a:r>
            <a:endParaRPr lang="en-US" sz="60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6"/>
          <p:cNvCxnSpPr>
            <a:cxnSpLocks noChangeShapeType="1"/>
          </p:cNvCxnSpPr>
          <p:nvPr/>
        </p:nvCxnSpPr>
        <p:spPr bwMode="auto">
          <a:xfrm>
            <a:off x="381000" y="798910"/>
            <a:ext cx="8382000" cy="1190"/>
          </a:xfrm>
          <a:prstGeom prst="line">
            <a:avLst/>
          </a:prstGeom>
          <a:noFill/>
          <a:ln w="9525">
            <a:solidFill>
              <a:srgbClr val="007E3A"/>
            </a:solidFill>
            <a:round/>
            <a:headEnd/>
            <a:tailEnd/>
          </a:ln>
        </p:spPr>
      </p:cxnSp>
      <p:pic>
        <p:nvPicPr>
          <p:cNvPr id="17" name="Picture 7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5341" y="4646726"/>
            <a:ext cx="950279" cy="30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26"/>
          <p:cNvCxnSpPr>
            <a:cxnSpLocks noChangeShapeType="1"/>
          </p:cNvCxnSpPr>
          <p:nvPr userDrawn="1"/>
        </p:nvCxnSpPr>
        <p:spPr bwMode="auto">
          <a:xfrm>
            <a:off x="381000" y="798910"/>
            <a:ext cx="8382000" cy="1190"/>
          </a:xfrm>
          <a:prstGeom prst="line">
            <a:avLst/>
          </a:prstGeom>
          <a:noFill/>
          <a:ln w="9525">
            <a:solidFill>
              <a:srgbClr val="007E3A"/>
            </a:solidFill>
            <a:round/>
            <a:headEnd/>
            <a:tailEnd/>
          </a:ln>
        </p:spPr>
      </p:cxnSp>
      <p:pic>
        <p:nvPicPr>
          <p:cNvPr id="15" name="Picture 7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5341" y="4646726"/>
            <a:ext cx="950279" cy="30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886793" y="254833"/>
            <a:ext cx="3672591" cy="2042410"/>
          </a:xfrm>
        </p:spPr>
        <p:txBody>
          <a:bodyPr anchor="b"/>
          <a:lstStyle>
            <a:lvl1pPr>
              <a:defRPr sz="3200">
                <a:solidFill>
                  <a:srgbClr val="007E3A"/>
                </a:solidFill>
              </a:defRPr>
            </a:lvl1pPr>
          </a:lstStyle>
          <a:p>
            <a:r>
              <a:rPr lang="en-US"/>
              <a:t>Click to Add Section 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33" y="1104314"/>
            <a:ext cx="3014384" cy="301438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986760" y="2374092"/>
            <a:ext cx="3566066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887392" y="2443632"/>
            <a:ext cx="3679487" cy="966632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0" cap="none" spc="0" baseline="0">
                <a:ln w="0"/>
                <a:solidFill>
                  <a:schemeClr val="bg1">
                    <a:lumMod val="50000"/>
                  </a:schemeClr>
                </a:solidFill>
                <a:effectLst/>
                <a:latin typeface="+mn-lt"/>
              </a:defRPr>
            </a:lvl1pPr>
            <a:lvl2pPr marL="457200" indent="0">
              <a:buNone/>
              <a:defRPr sz="17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Keep font size at 16pt and limit 2 lines Keep font size at 16pt and limit 2 lines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33" y="1104314"/>
            <a:ext cx="3014384" cy="301438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986760" y="2374092"/>
            <a:ext cx="3566066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 noChangeAspect="1"/>
          </p:cNvSpPr>
          <p:nvPr/>
        </p:nvSpPr>
        <p:spPr>
          <a:xfrm>
            <a:off x="2670792" y="1318646"/>
            <a:ext cx="7436" cy="892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en-US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559602" y="1104555"/>
            <a:ext cx="2619147" cy="1686541"/>
          </a:xfrm>
          <a:solidFill>
            <a:schemeClr val="bg1">
              <a:lumMod val="9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E3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559602" y="2905397"/>
            <a:ext cx="2619147" cy="1362718"/>
          </a:xfrm>
          <a:solidFill>
            <a:schemeClr val="bg1">
              <a:lumMod val="9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3302802" y="2378183"/>
            <a:ext cx="1987137" cy="1889931"/>
          </a:xfrm>
          <a:solidFill>
            <a:schemeClr val="bg1">
              <a:lumMod val="9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3302802" y="1104556"/>
            <a:ext cx="1987137" cy="1159327"/>
          </a:xfrm>
          <a:solidFill>
            <a:schemeClr val="bg1">
              <a:lumMod val="9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373688" y="1104554"/>
            <a:ext cx="3389312" cy="162721"/>
          </a:xfrm>
        </p:spPr>
        <p:txBody>
          <a:bodyPr anchor="ctr">
            <a:noAutofit/>
          </a:bodyPr>
          <a:lstStyle>
            <a:lvl1pPr marL="0" indent="0">
              <a:buNone/>
              <a:defRPr lang="en-US" sz="1600" b="1" dirty="0">
                <a:solidFill>
                  <a:srgbClr val="10795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600" b="1">
                <a:solidFill>
                  <a:schemeClr val="tx1"/>
                </a:solidFill>
                <a:latin typeface="+mj-lt"/>
                <a:ea typeface="Arial Hebrew" charset="-79"/>
                <a:cs typeface="Arial Hebrew" charset="-79"/>
              </a:rPr>
              <a:t>Place Optional</a:t>
            </a:r>
            <a:r>
              <a:rPr lang="en-US" sz="1600" b="1" baseline="0">
                <a:solidFill>
                  <a:schemeClr val="tx1"/>
                </a:solidFill>
                <a:latin typeface="+mj-lt"/>
                <a:ea typeface="Arial Hebrew" charset="-79"/>
                <a:cs typeface="Arial Hebrew" charset="-79"/>
              </a:rPr>
              <a:t> </a:t>
            </a:r>
            <a:r>
              <a:rPr lang="en-US" sz="1600" b="1">
                <a:solidFill>
                  <a:schemeClr val="tx1"/>
                </a:solidFill>
                <a:latin typeface="+mj-lt"/>
                <a:ea typeface="Arial Hebrew" charset="-79"/>
                <a:cs typeface="Arial Hebrew" charset="-79"/>
              </a:rPr>
              <a:t>Subheading </a:t>
            </a:r>
            <a:r>
              <a:rPr lang="en-US" sz="1600" b="1">
                <a:solidFill>
                  <a:srgbClr val="107952"/>
                </a:solidFill>
                <a:latin typeface="+mj-lt"/>
                <a:ea typeface="Arial Hebrew" charset="-79"/>
                <a:cs typeface="Arial Hebrew" charset="-79"/>
              </a:rPr>
              <a:t>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5373688" y="1387475"/>
            <a:ext cx="3389312" cy="2881313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pPr>
              <a:spcAft>
                <a:spcPts val="900"/>
              </a:spcAft>
            </a:pPr>
            <a:r>
              <a:rPr lang="en-US">
                <a:solidFill>
                  <a:schemeClr val="tx1"/>
                </a:solidFill>
              </a:rPr>
              <a:t>Place additional information here.</a:t>
            </a:r>
          </a:p>
          <a:p>
            <a:pPr>
              <a:spcAft>
                <a:spcPts val="900"/>
              </a:spcAft>
            </a:pPr>
            <a:r>
              <a:rPr lang="en-US">
                <a:solidFill>
                  <a:schemeClr val="tx1"/>
                </a:solidFill>
              </a:rPr>
              <a:t>Place additional information here.</a:t>
            </a:r>
          </a:p>
          <a:p>
            <a:pPr>
              <a:spcAft>
                <a:spcPts val="900"/>
              </a:spcAft>
            </a:pPr>
            <a:r>
              <a:rPr lang="en-US">
                <a:solidFill>
                  <a:schemeClr val="tx1"/>
                </a:solidFill>
              </a:rPr>
              <a:t>Keep it concise and no more than 12 lines of text in 15 point font.</a:t>
            </a:r>
          </a:p>
          <a:p>
            <a:pPr>
              <a:spcAft>
                <a:spcPts val="900"/>
              </a:spcAft>
            </a:pPr>
            <a:r>
              <a:rPr lang="en-US">
                <a:solidFill>
                  <a:schemeClr val="tx1"/>
                </a:solidFill>
              </a:rPr>
              <a:t>Keep it concise and no more than 12 lines of text in 15 point font.</a:t>
            </a:r>
          </a:p>
          <a:p>
            <a:pPr>
              <a:spcAft>
                <a:spcPts val="900"/>
              </a:spcAft>
            </a:pPr>
            <a:r>
              <a:rPr lang="en-US">
                <a:solidFill>
                  <a:schemeClr val="tx1"/>
                </a:solidFill>
              </a:rPr>
              <a:t>Keep it concise and no more than 12 lines of text in 15 point font.</a:t>
            </a:r>
          </a:p>
        </p:txBody>
      </p:sp>
      <p:sp>
        <p:nvSpPr>
          <p:cNvPr id="11" name="Picture Placeholder 6"/>
          <p:cNvSpPr>
            <a:spLocks noGrp="1" noChangeAspect="1"/>
          </p:cNvSpPr>
          <p:nvPr/>
        </p:nvSpPr>
        <p:spPr>
          <a:xfrm>
            <a:off x="2670792" y="1318646"/>
            <a:ext cx="7436" cy="892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en-US"/>
          </a:p>
        </p:txBody>
      </p:sp>
      <p:cxnSp>
        <p:nvCxnSpPr>
          <p:cNvPr id="13" name="Straight Connector 26"/>
          <p:cNvCxnSpPr>
            <a:cxnSpLocks noChangeShapeType="1"/>
          </p:cNvCxnSpPr>
          <p:nvPr/>
        </p:nvCxnSpPr>
        <p:spPr bwMode="auto">
          <a:xfrm>
            <a:off x="381000" y="798910"/>
            <a:ext cx="8382000" cy="1190"/>
          </a:xfrm>
          <a:prstGeom prst="line">
            <a:avLst/>
          </a:prstGeom>
          <a:noFill/>
          <a:ln w="9525">
            <a:solidFill>
              <a:srgbClr val="007E3A"/>
            </a:solidFill>
            <a:round/>
            <a:headEnd/>
            <a:tailEnd/>
          </a:ln>
        </p:spPr>
      </p:cxn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 noChangeAspect="1"/>
          </p:cNvSpPr>
          <p:nvPr/>
        </p:nvSpPr>
        <p:spPr>
          <a:xfrm>
            <a:off x="2670792" y="1239271"/>
            <a:ext cx="7436" cy="892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E3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076550"/>
            <a:ext cx="3389312" cy="162721"/>
          </a:xfrm>
        </p:spPr>
        <p:txBody>
          <a:bodyPr anchor="ctr">
            <a:noAutofit/>
          </a:bodyPr>
          <a:lstStyle>
            <a:lvl1pPr marL="0" indent="0">
              <a:buNone/>
              <a:defRPr lang="en-US" sz="1600" b="1" dirty="0">
                <a:solidFill>
                  <a:srgbClr val="10795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600" b="1">
                <a:solidFill>
                  <a:schemeClr val="tx1"/>
                </a:solidFill>
                <a:latin typeface="+mj-lt"/>
                <a:ea typeface="Arial Hebrew" charset="-79"/>
                <a:cs typeface="Arial Hebrew" charset="-79"/>
              </a:rPr>
              <a:t>Place Optional</a:t>
            </a:r>
            <a:r>
              <a:rPr lang="en-US" sz="1600" b="1" baseline="0">
                <a:solidFill>
                  <a:schemeClr val="tx1"/>
                </a:solidFill>
                <a:latin typeface="+mj-lt"/>
                <a:ea typeface="Arial Hebrew" charset="-79"/>
                <a:cs typeface="Arial Hebrew" charset="-79"/>
              </a:rPr>
              <a:t> </a:t>
            </a:r>
            <a:r>
              <a:rPr lang="en-US" sz="1600" b="1">
                <a:solidFill>
                  <a:schemeClr val="tx1"/>
                </a:solidFill>
                <a:latin typeface="+mj-lt"/>
                <a:ea typeface="Arial Hebrew" charset="-79"/>
                <a:cs typeface="Arial Hebrew" charset="-79"/>
              </a:rPr>
              <a:t>Subheading </a:t>
            </a:r>
            <a:r>
              <a:rPr lang="en-US" sz="1600" b="1">
                <a:solidFill>
                  <a:srgbClr val="107952"/>
                </a:solidFill>
                <a:latin typeface="+mj-lt"/>
                <a:ea typeface="Arial Hebrew" charset="-79"/>
                <a:cs typeface="Arial Hebrew" charset="-79"/>
              </a:rPr>
              <a:t>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359471"/>
            <a:ext cx="3389312" cy="2898047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pPr>
              <a:spcAft>
                <a:spcPts val="900"/>
              </a:spcAft>
            </a:pPr>
            <a:r>
              <a:rPr lang="en-US">
                <a:solidFill>
                  <a:schemeClr val="tx1"/>
                </a:solidFill>
              </a:rPr>
              <a:t>Place additional information here.</a:t>
            </a:r>
          </a:p>
          <a:p>
            <a:pPr>
              <a:spcAft>
                <a:spcPts val="900"/>
              </a:spcAft>
            </a:pPr>
            <a:r>
              <a:rPr lang="en-US">
                <a:solidFill>
                  <a:schemeClr val="tx1"/>
                </a:solidFill>
              </a:rPr>
              <a:t>Place additional information here.</a:t>
            </a:r>
          </a:p>
          <a:p>
            <a:pPr>
              <a:spcAft>
                <a:spcPts val="900"/>
              </a:spcAft>
            </a:pPr>
            <a:r>
              <a:rPr lang="en-US">
                <a:solidFill>
                  <a:schemeClr val="tx1"/>
                </a:solidFill>
              </a:rPr>
              <a:t>Keep it concise and no more than 12 lines of text in 15 point font.</a:t>
            </a:r>
          </a:p>
          <a:p>
            <a:pPr>
              <a:spcAft>
                <a:spcPts val="900"/>
              </a:spcAft>
            </a:pPr>
            <a:r>
              <a:rPr lang="en-US">
                <a:solidFill>
                  <a:schemeClr val="tx1"/>
                </a:solidFill>
              </a:rPr>
              <a:t>Keep it concise and no more than 12 lines of text in 15 point font.</a:t>
            </a:r>
          </a:p>
          <a:p>
            <a:pPr>
              <a:spcAft>
                <a:spcPts val="900"/>
              </a:spcAft>
            </a:pPr>
            <a:r>
              <a:rPr lang="en-US">
                <a:solidFill>
                  <a:schemeClr val="tx1"/>
                </a:solidFill>
              </a:rPr>
              <a:t>Keep it concise and no more than 12 lines of text in 15 point font.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9" hasCustomPrompt="1"/>
          </p:nvPr>
        </p:nvSpPr>
        <p:spPr>
          <a:xfrm>
            <a:off x="3960262" y="1090102"/>
            <a:ext cx="1678427" cy="2048103"/>
          </a:xfrm>
          <a:solidFill>
            <a:schemeClr val="bg1">
              <a:lumMod val="9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3960262" y="3254028"/>
            <a:ext cx="1678427" cy="1003490"/>
          </a:xfrm>
          <a:solidFill>
            <a:schemeClr val="bg1">
              <a:lumMod val="9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62739" y="1090102"/>
            <a:ext cx="2914333" cy="3167416"/>
          </a:xfrm>
          <a:solidFill>
            <a:schemeClr val="bg1">
              <a:lumMod val="9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16" name="Picture Placeholder 6"/>
          <p:cNvSpPr>
            <a:spLocks noGrp="1" noChangeAspect="1"/>
          </p:cNvSpPr>
          <p:nvPr/>
        </p:nvSpPr>
        <p:spPr>
          <a:xfrm>
            <a:off x="2670792" y="1239271"/>
            <a:ext cx="7436" cy="892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en-US"/>
          </a:p>
        </p:txBody>
      </p:sp>
      <p:cxnSp>
        <p:nvCxnSpPr>
          <p:cNvPr id="19" name="Straight Connector 26"/>
          <p:cNvCxnSpPr>
            <a:cxnSpLocks noChangeShapeType="1"/>
          </p:cNvCxnSpPr>
          <p:nvPr/>
        </p:nvCxnSpPr>
        <p:spPr bwMode="auto">
          <a:xfrm>
            <a:off x="381000" y="798910"/>
            <a:ext cx="8382000" cy="1190"/>
          </a:xfrm>
          <a:prstGeom prst="line">
            <a:avLst/>
          </a:prstGeom>
          <a:noFill/>
          <a:ln w="9525">
            <a:solidFill>
              <a:srgbClr val="007E3A"/>
            </a:solidFill>
            <a:round/>
            <a:headEnd/>
            <a:tailEnd/>
          </a:ln>
        </p:spPr>
      </p:cxn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68348" y="0"/>
            <a:ext cx="3975652" cy="5143500"/>
          </a:xfrm>
          <a:prstGeom prst="rect">
            <a:avLst/>
          </a:prstGeom>
          <a:solidFill>
            <a:srgbClr val="007E3A"/>
          </a:solidFill>
          <a:ln>
            <a:noFill/>
          </a:ln>
          <a:effectLst>
            <a:outerShdw blurRad="215900" dist="76200" dir="108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560520" y="492204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8488364" y="4792267"/>
            <a:ext cx="325730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5FE0A9E2-9A2D-4929-8462-D6DDEDD4AEA7}" type="slidenum">
              <a:rPr lang="en-US" sz="900">
                <a:solidFill>
                  <a:srgbClr val="107952"/>
                </a:solidFill>
                <a:cs typeface="Arial" pitchFamily="34" charset="0"/>
              </a:rPr>
              <a:pPr/>
              <a:t>‹#›</a:t>
            </a:fld>
            <a:endParaRPr lang="en-US" sz="900" dirty="0">
              <a:solidFill>
                <a:srgbClr val="107952"/>
              </a:solidFill>
              <a:cs typeface="Arial" pitchFamily="34" charset="0"/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5461820" y="185530"/>
            <a:ext cx="3456891" cy="1838714"/>
          </a:xfrm>
          <a:prstGeom prst="rect">
            <a:avLst/>
          </a:prstGeom>
        </p:spPr>
        <p:txBody>
          <a:bodyPr rtlCol="0" anchor="b" anchorCtr="0"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3" y="774788"/>
            <a:ext cx="3593924" cy="3593924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5546035" y="2057400"/>
            <a:ext cx="3180770" cy="0"/>
          </a:xfrm>
          <a:prstGeom prst="line">
            <a:avLst/>
          </a:prstGeom>
          <a:ln>
            <a:solidFill>
              <a:srgbClr val="F2F5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9460" y="3892309"/>
            <a:ext cx="1788744" cy="577498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457019" y="2128838"/>
            <a:ext cx="3462130" cy="96926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cap="none" spc="0" baseline="0">
                <a:ln w="0"/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>
              <a:buNone/>
              <a:defRPr sz="17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Optional Subhead Here 14pt, 1 line max</a:t>
            </a:r>
            <a:br>
              <a:rPr lang="en-US" sz="1400" dirty="0"/>
            </a:br>
            <a:r>
              <a:rPr lang="en-US" sz="1400" dirty="0"/>
              <a:t>Insert Date Here Month Day 2020</a:t>
            </a:r>
          </a:p>
          <a:p>
            <a:pPr lvl="0"/>
            <a:endParaRPr lang="en-US" dirty="0"/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560520" y="492204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8488364" y="4792267"/>
            <a:ext cx="325730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5FE0A9E2-9A2D-4929-8462-D6DDEDD4AEA7}" type="slidenum">
              <a:rPr lang="en-US" sz="900">
                <a:solidFill>
                  <a:srgbClr val="107952"/>
                </a:solidFill>
                <a:cs typeface="Arial" pitchFamily="34" charset="0"/>
              </a:rPr>
              <a:pPr/>
              <a:t>‹#›</a:t>
            </a:fld>
            <a:endParaRPr lang="en-US" sz="900" dirty="0">
              <a:solidFill>
                <a:srgbClr val="107952"/>
              </a:solidFill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3" y="774788"/>
            <a:ext cx="3593924" cy="359392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5546035" y="2057400"/>
            <a:ext cx="3310098" cy="0"/>
          </a:xfrm>
          <a:prstGeom prst="line">
            <a:avLst/>
          </a:prstGeom>
          <a:ln>
            <a:solidFill>
              <a:srgbClr val="F2F5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9460" y="3892309"/>
            <a:ext cx="1788744" cy="57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29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60518" y="492204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870"/>
            <a:ext cx="8229600" cy="739040"/>
          </a:xfrm>
        </p:spPr>
        <p:txBody>
          <a:bodyPr lIns="91440" rIns="91440" anchor="b" anchorCtr="0">
            <a:normAutofit/>
          </a:bodyPr>
          <a:lstStyle>
            <a:lvl1pPr>
              <a:defRPr>
                <a:solidFill>
                  <a:srgbClr val="007E3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35432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560518" y="492204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 dirty="0"/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1560518" y="492204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 dirty="0"/>
          </a:p>
        </p:txBody>
      </p:sp>
      <p:sp>
        <p:nvSpPr>
          <p:cNvPr id="66" name="TextBox 65"/>
          <p:cNvSpPr txBox="1"/>
          <p:nvPr/>
        </p:nvSpPr>
        <p:spPr>
          <a:xfrm>
            <a:off x="8488364" y="4792267"/>
            <a:ext cx="325730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51525182-77F3-4C35-B8D8-FFDDDE7511B1}" type="slidenum">
              <a:rPr lang="en-US" sz="900">
                <a:solidFill>
                  <a:srgbClr val="107952"/>
                </a:solidFill>
                <a:cs typeface="Arial" pitchFamily="34" charset="0"/>
              </a:rPr>
              <a:pPr/>
              <a:t>‹#›</a:t>
            </a:fld>
            <a:endParaRPr lang="en-US" sz="900" dirty="0">
              <a:solidFill>
                <a:srgbClr val="107952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10365" y="4824933"/>
            <a:ext cx="22621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Confidential and Proprietary | L</a:t>
            </a: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ittelfuse, Inc. ©</a:t>
            </a:r>
            <a:r>
              <a:rPr lang="en-US" sz="6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2020</a:t>
            </a: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560518" y="492204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8488364" y="4792267"/>
            <a:ext cx="325730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51525182-77F3-4C35-B8D8-FFDDDE7511B1}" type="slidenum">
              <a:rPr lang="en-US" sz="900">
                <a:solidFill>
                  <a:srgbClr val="107952"/>
                </a:solidFill>
                <a:cs typeface="Arial" pitchFamily="34" charset="0"/>
              </a:rPr>
              <a:pPr/>
              <a:t>‹#›</a:t>
            </a:fld>
            <a:endParaRPr lang="en-US" sz="900" dirty="0">
              <a:solidFill>
                <a:srgbClr val="107952"/>
              </a:solidFill>
              <a:cs typeface="Arial" pitchFamily="34" charset="0"/>
            </a:endParaRPr>
          </a:p>
        </p:txBody>
      </p:sp>
      <p:cxnSp>
        <p:nvCxnSpPr>
          <p:cNvPr id="21" name="Straight Connector 26"/>
          <p:cNvCxnSpPr>
            <a:cxnSpLocks noChangeShapeType="1"/>
          </p:cNvCxnSpPr>
          <p:nvPr userDrawn="1"/>
        </p:nvCxnSpPr>
        <p:spPr bwMode="auto">
          <a:xfrm>
            <a:off x="381000" y="798910"/>
            <a:ext cx="8382000" cy="1190"/>
          </a:xfrm>
          <a:prstGeom prst="line">
            <a:avLst/>
          </a:prstGeom>
          <a:noFill/>
          <a:ln w="9525">
            <a:solidFill>
              <a:srgbClr val="007E3A"/>
            </a:solidFill>
            <a:round/>
            <a:headEnd/>
            <a:tailEnd/>
          </a:ln>
        </p:spPr>
      </p:cxnSp>
      <p:pic>
        <p:nvPicPr>
          <p:cNvPr id="17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341" y="4646726"/>
            <a:ext cx="950279" cy="30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6552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560518" y="492204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71553"/>
            <a:ext cx="4038600" cy="34289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71553"/>
            <a:ext cx="4038600" cy="34289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1560518" y="492204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 dirty="0"/>
          </a:p>
        </p:txBody>
      </p:sp>
      <p:sp>
        <p:nvSpPr>
          <p:cNvPr id="49" name="TextBox 4"/>
          <p:cNvSpPr txBox="1">
            <a:spLocks noChangeArrowheads="1"/>
          </p:cNvSpPr>
          <p:nvPr/>
        </p:nvSpPr>
        <p:spPr bwMode="auto">
          <a:xfrm>
            <a:off x="1560518" y="492204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 dirty="0"/>
          </a:p>
        </p:txBody>
      </p:sp>
      <p:sp>
        <p:nvSpPr>
          <p:cNvPr id="67" name="TextBox 66"/>
          <p:cNvSpPr txBox="1"/>
          <p:nvPr/>
        </p:nvSpPr>
        <p:spPr>
          <a:xfrm>
            <a:off x="8488364" y="4792267"/>
            <a:ext cx="325730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51525182-77F3-4C35-B8D8-FFDDDE7511B1}" type="slidenum">
              <a:rPr lang="en-US" sz="900">
                <a:solidFill>
                  <a:srgbClr val="107952"/>
                </a:solidFill>
                <a:cs typeface="Arial" pitchFamily="34" charset="0"/>
              </a:rPr>
              <a:pPr/>
              <a:t>‹#›</a:t>
            </a:fld>
            <a:endParaRPr lang="en-US" sz="900" dirty="0">
              <a:solidFill>
                <a:srgbClr val="107952"/>
              </a:solidFill>
              <a:cs typeface="Arial" pitchFamily="34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1560518" y="492204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8488364" y="4792267"/>
            <a:ext cx="325730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51525182-77F3-4C35-B8D8-FFDDDE7511B1}" type="slidenum">
              <a:rPr lang="en-US" sz="900">
                <a:solidFill>
                  <a:srgbClr val="107952"/>
                </a:solidFill>
                <a:cs typeface="Arial" pitchFamily="34" charset="0"/>
              </a:rPr>
              <a:pPr/>
              <a:t>‹#›</a:t>
            </a:fld>
            <a:endParaRPr lang="en-US" sz="900" dirty="0">
              <a:solidFill>
                <a:srgbClr val="107952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10365" y="4824933"/>
            <a:ext cx="22621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Confidential and Proprietary | L</a:t>
            </a: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ittelfuse, Inc. ©</a:t>
            </a:r>
            <a:r>
              <a:rPr lang="en-US" sz="6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2020</a:t>
            </a: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6"/>
          <p:cNvCxnSpPr>
            <a:cxnSpLocks noChangeShapeType="1"/>
          </p:cNvCxnSpPr>
          <p:nvPr userDrawn="1"/>
        </p:nvCxnSpPr>
        <p:spPr bwMode="auto">
          <a:xfrm>
            <a:off x="381000" y="798910"/>
            <a:ext cx="8382000" cy="1190"/>
          </a:xfrm>
          <a:prstGeom prst="line">
            <a:avLst/>
          </a:prstGeom>
          <a:noFill/>
          <a:ln w="9525">
            <a:solidFill>
              <a:srgbClr val="007E3A"/>
            </a:solidFill>
            <a:round/>
            <a:headEnd/>
            <a:tailEnd/>
          </a:ln>
        </p:spPr>
      </p:cxnSp>
      <p:pic>
        <p:nvPicPr>
          <p:cNvPr id="17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341" y="4646726"/>
            <a:ext cx="950279" cy="30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866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68348" y="0"/>
            <a:ext cx="3975652" cy="5143500"/>
          </a:xfrm>
          <a:prstGeom prst="rect">
            <a:avLst/>
          </a:prstGeom>
          <a:solidFill>
            <a:srgbClr val="007E3A"/>
          </a:solidFill>
          <a:ln>
            <a:noFill/>
          </a:ln>
          <a:effectLst>
            <a:outerShdw blurRad="215900" dist="76200" dir="108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560520" y="492204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sp>
        <p:nvSpPr>
          <p:cNvPr id="7" name="TextBox 6"/>
          <p:cNvSpPr txBox="1"/>
          <p:nvPr/>
        </p:nvSpPr>
        <p:spPr>
          <a:xfrm>
            <a:off x="8488364" y="4792267"/>
            <a:ext cx="325730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5FE0A9E2-9A2D-4929-8462-D6DDEDD4AEA7}" type="slidenum">
              <a:rPr lang="en-US" sz="900">
                <a:solidFill>
                  <a:srgbClr val="107952"/>
                </a:solidFill>
                <a:cs typeface="Arial" pitchFamily="34" charset="0"/>
              </a:rPr>
              <a:pPr/>
              <a:t>‹#›</a:t>
            </a:fld>
            <a:endParaRPr lang="en-US" sz="900">
              <a:solidFill>
                <a:srgbClr val="107952"/>
              </a:solidFill>
              <a:cs typeface="Arial" pitchFamily="34" charset="0"/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5461820" y="185530"/>
            <a:ext cx="3456891" cy="1838714"/>
          </a:xfrm>
          <a:prstGeom prst="rect">
            <a:avLst/>
          </a:prstGeom>
        </p:spPr>
        <p:txBody>
          <a:bodyPr rtlCol="0" anchor="b" anchorCtr="0"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3" y="774788"/>
            <a:ext cx="3593924" cy="3593924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5546035" y="2057400"/>
            <a:ext cx="3180770" cy="0"/>
          </a:xfrm>
          <a:prstGeom prst="line">
            <a:avLst/>
          </a:prstGeom>
          <a:ln>
            <a:solidFill>
              <a:srgbClr val="F2F5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9460" y="3892309"/>
            <a:ext cx="1788744" cy="577498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457019" y="2128838"/>
            <a:ext cx="3462130" cy="96926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cap="none" spc="0" baseline="0">
                <a:ln w="0"/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>
              <a:buNone/>
              <a:defRPr sz="17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/>
              <a:t>Optional Subhead Here 14pt, 1 line max</a:t>
            </a:r>
            <a:br>
              <a:rPr lang="en-US" sz="1400"/>
            </a:br>
            <a:r>
              <a:rPr lang="en-US" sz="1400"/>
              <a:t>Insert Date Here Month Day 2019</a:t>
            </a:r>
          </a:p>
          <a:p>
            <a:pPr lvl="0"/>
            <a:endParaRPr lang="en-US"/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560520" y="492204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sp>
        <p:nvSpPr>
          <p:cNvPr id="13" name="TextBox 12"/>
          <p:cNvSpPr txBox="1"/>
          <p:nvPr/>
        </p:nvSpPr>
        <p:spPr>
          <a:xfrm>
            <a:off x="8488364" y="4792267"/>
            <a:ext cx="325730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5FE0A9E2-9A2D-4929-8462-D6DDEDD4AEA7}" type="slidenum">
              <a:rPr lang="en-US" sz="900">
                <a:solidFill>
                  <a:srgbClr val="107952"/>
                </a:solidFill>
                <a:cs typeface="Arial" pitchFamily="34" charset="0"/>
              </a:rPr>
              <a:pPr/>
              <a:t>‹#›</a:t>
            </a:fld>
            <a:endParaRPr lang="en-US" sz="900">
              <a:solidFill>
                <a:srgbClr val="107952"/>
              </a:solidFill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3" y="774788"/>
            <a:ext cx="3593924" cy="359392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5546035" y="2057400"/>
            <a:ext cx="3310098" cy="0"/>
          </a:xfrm>
          <a:prstGeom prst="line">
            <a:avLst/>
          </a:prstGeom>
          <a:ln>
            <a:solidFill>
              <a:srgbClr val="F2F5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9460" y="3892309"/>
            <a:ext cx="1788744" cy="57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2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886793" y="254833"/>
            <a:ext cx="3672591" cy="2042410"/>
          </a:xfrm>
        </p:spPr>
        <p:txBody>
          <a:bodyPr anchor="b"/>
          <a:lstStyle>
            <a:lvl1pPr>
              <a:defRPr sz="3200">
                <a:solidFill>
                  <a:srgbClr val="007E3A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33" y="1104314"/>
            <a:ext cx="3014384" cy="301438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986760" y="2374092"/>
            <a:ext cx="3566066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887392" y="2443632"/>
            <a:ext cx="3679487" cy="966632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0" cap="none" spc="0" baseline="0">
                <a:ln w="0"/>
                <a:solidFill>
                  <a:schemeClr val="bg1">
                    <a:lumMod val="50000"/>
                  </a:schemeClr>
                </a:solidFill>
                <a:effectLst/>
                <a:latin typeface="+mn-lt"/>
              </a:defRPr>
            </a:lvl1pPr>
            <a:lvl2pPr marL="457200" indent="0">
              <a:buNone/>
              <a:defRPr sz="17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Keep font size at 16pt and limit 2 lines Keep font size at 16pt and limit 2 lines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33" y="1104314"/>
            <a:ext cx="3014384" cy="301438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986760" y="2374092"/>
            <a:ext cx="3566066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057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488364" y="4792267"/>
            <a:ext cx="325730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51525182-77F3-4C35-B8D8-FFDDDE7511B1}" type="slidenum">
              <a:rPr lang="en-US" sz="900">
                <a:solidFill>
                  <a:srgbClr val="107952"/>
                </a:solidFill>
                <a:cs typeface="Arial" pitchFamily="34" charset="0"/>
              </a:rPr>
              <a:pPr/>
              <a:t>‹#›</a:t>
            </a:fld>
            <a:endParaRPr lang="en-US" sz="900" dirty="0">
              <a:solidFill>
                <a:srgbClr val="107952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10365" y="4824933"/>
            <a:ext cx="22621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Confidential and Proprietary | L</a:t>
            </a: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ittelfuse, Inc. ©</a:t>
            </a:r>
            <a:r>
              <a:rPr lang="en-US" sz="6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2020</a:t>
            </a: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488364" y="4792267"/>
            <a:ext cx="325730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51525182-77F3-4C35-B8D8-FFDDDE7511B1}" type="slidenum">
              <a:rPr lang="en-US" sz="900">
                <a:solidFill>
                  <a:srgbClr val="107952"/>
                </a:solidFill>
                <a:cs typeface="Arial" pitchFamily="34" charset="0"/>
              </a:rPr>
              <a:pPr/>
              <a:t>‹#›</a:t>
            </a:fld>
            <a:endParaRPr lang="en-US" sz="900" dirty="0">
              <a:solidFill>
                <a:srgbClr val="107952"/>
              </a:solidFill>
              <a:cs typeface="Arial" pitchFamily="34" charset="0"/>
            </a:endParaRPr>
          </a:p>
        </p:txBody>
      </p:sp>
      <p:cxnSp>
        <p:nvCxnSpPr>
          <p:cNvPr id="13" name="Straight Connector 26"/>
          <p:cNvCxnSpPr>
            <a:cxnSpLocks noChangeShapeType="1"/>
          </p:cNvCxnSpPr>
          <p:nvPr userDrawn="1"/>
        </p:nvCxnSpPr>
        <p:spPr bwMode="auto">
          <a:xfrm>
            <a:off x="381000" y="798910"/>
            <a:ext cx="8382000" cy="1190"/>
          </a:xfrm>
          <a:prstGeom prst="line">
            <a:avLst/>
          </a:prstGeom>
          <a:noFill/>
          <a:ln w="9525">
            <a:solidFill>
              <a:srgbClr val="007E3A"/>
            </a:solidFill>
            <a:round/>
            <a:headEnd/>
            <a:tailEnd/>
          </a:ln>
        </p:spPr>
      </p:cxnSp>
      <p:pic>
        <p:nvPicPr>
          <p:cNvPr id="10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341" y="4646726"/>
            <a:ext cx="950279" cy="30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671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 noChangeAspect="1"/>
          </p:cNvSpPr>
          <p:nvPr/>
        </p:nvSpPr>
        <p:spPr>
          <a:xfrm>
            <a:off x="2670792" y="1318646"/>
            <a:ext cx="7436" cy="892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en-US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559602" y="1104555"/>
            <a:ext cx="2619147" cy="1686541"/>
          </a:xfrm>
          <a:solidFill>
            <a:schemeClr val="bg1">
              <a:lumMod val="9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E3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559602" y="2905397"/>
            <a:ext cx="2619147" cy="1362718"/>
          </a:xfrm>
          <a:solidFill>
            <a:schemeClr val="bg1">
              <a:lumMod val="9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3302802" y="2378183"/>
            <a:ext cx="1987137" cy="1889931"/>
          </a:xfrm>
          <a:solidFill>
            <a:schemeClr val="bg1">
              <a:lumMod val="9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3302802" y="1104556"/>
            <a:ext cx="1987137" cy="1159327"/>
          </a:xfrm>
          <a:solidFill>
            <a:schemeClr val="bg1">
              <a:lumMod val="9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373688" y="1104554"/>
            <a:ext cx="3389312" cy="162721"/>
          </a:xfrm>
        </p:spPr>
        <p:txBody>
          <a:bodyPr anchor="ctr">
            <a:noAutofit/>
          </a:bodyPr>
          <a:lstStyle>
            <a:lvl1pPr marL="0" indent="0">
              <a:buNone/>
              <a:defRPr lang="en-US" sz="1600" b="1" dirty="0">
                <a:solidFill>
                  <a:srgbClr val="10795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1"/>
                </a:solidFill>
                <a:latin typeface="+mj-lt"/>
                <a:ea typeface="Arial Hebrew" charset="-79"/>
                <a:cs typeface="Arial Hebrew" charset="-79"/>
              </a:rPr>
              <a:t>Place Optional</a:t>
            </a:r>
            <a:r>
              <a:rPr lang="en-US" sz="1600" b="1" baseline="0" dirty="0">
                <a:solidFill>
                  <a:schemeClr val="tx1"/>
                </a:solidFill>
                <a:latin typeface="+mj-lt"/>
                <a:ea typeface="Arial Hebrew" charset="-79"/>
                <a:cs typeface="Arial Hebrew" charset="-79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Arial Hebrew" charset="-79"/>
                <a:cs typeface="Arial Hebrew" charset="-79"/>
              </a:rPr>
              <a:t>Subheading </a:t>
            </a:r>
            <a:r>
              <a:rPr lang="en-US" sz="1600" b="1" dirty="0">
                <a:solidFill>
                  <a:srgbClr val="107952"/>
                </a:solidFill>
                <a:latin typeface="+mj-lt"/>
                <a:ea typeface="Arial Hebrew" charset="-79"/>
                <a:cs typeface="Arial Hebrew" charset="-79"/>
              </a:rPr>
              <a:t>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5373688" y="1387475"/>
            <a:ext cx="3389312" cy="2881313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pPr>
              <a:spcAft>
                <a:spcPts val="900"/>
              </a:spcAft>
            </a:pPr>
            <a:r>
              <a:rPr lang="en-US" dirty="0">
                <a:solidFill>
                  <a:schemeClr val="tx1"/>
                </a:solidFill>
              </a:rPr>
              <a:t>Place additional information here.</a:t>
            </a:r>
          </a:p>
          <a:p>
            <a:pPr>
              <a:spcAft>
                <a:spcPts val="900"/>
              </a:spcAft>
            </a:pPr>
            <a:r>
              <a:rPr lang="en-US" dirty="0">
                <a:solidFill>
                  <a:schemeClr val="tx1"/>
                </a:solidFill>
              </a:rPr>
              <a:t>Place additional information here.</a:t>
            </a:r>
          </a:p>
          <a:p>
            <a:pPr>
              <a:spcAft>
                <a:spcPts val="900"/>
              </a:spcAft>
            </a:pPr>
            <a:r>
              <a:rPr lang="en-US" dirty="0">
                <a:solidFill>
                  <a:schemeClr val="tx1"/>
                </a:solidFill>
              </a:rPr>
              <a:t>Keep it concise and no more than 12 lines of text in 15 point font.</a:t>
            </a:r>
          </a:p>
          <a:p>
            <a:pPr>
              <a:spcAft>
                <a:spcPts val="900"/>
              </a:spcAft>
            </a:pPr>
            <a:r>
              <a:rPr lang="en-US" dirty="0">
                <a:solidFill>
                  <a:schemeClr val="tx1"/>
                </a:solidFill>
              </a:rPr>
              <a:t>Keep it concise and no more than 12 lines of text in 15 point font.</a:t>
            </a:r>
          </a:p>
          <a:p>
            <a:pPr>
              <a:spcAft>
                <a:spcPts val="900"/>
              </a:spcAft>
            </a:pPr>
            <a:r>
              <a:rPr lang="en-US" dirty="0">
                <a:solidFill>
                  <a:schemeClr val="tx1"/>
                </a:solidFill>
              </a:rPr>
              <a:t>Keep it concise and no more than 12 lines of text in 15 point font.</a:t>
            </a:r>
          </a:p>
        </p:txBody>
      </p:sp>
      <p:sp>
        <p:nvSpPr>
          <p:cNvPr id="11" name="Picture Placeholder 6"/>
          <p:cNvSpPr>
            <a:spLocks noGrp="1" noChangeAspect="1"/>
          </p:cNvSpPr>
          <p:nvPr/>
        </p:nvSpPr>
        <p:spPr>
          <a:xfrm>
            <a:off x="2670792" y="1318646"/>
            <a:ext cx="7436" cy="892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en-US"/>
          </a:p>
        </p:txBody>
      </p:sp>
      <p:cxnSp>
        <p:nvCxnSpPr>
          <p:cNvPr id="13" name="Straight Connector 26"/>
          <p:cNvCxnSpPr>
            <a:cxnSpLocks noChangeShapeType="1"/>
          </p:cNvCxnSpPr>
          <p:nvPr userDrawn="1"/>
        </p:nvCxnSpPr>
        <p:spPr bwMode="auto">
          <a:xfrm>
            <a:off x="381000" y="798910"/>
            <a:ext cx="8382000" cy="1190"/>
          </a:xfrm>
          <a:prstGeom prst="line">
            <a:avLst/>
          </a:prstGeom>
          <a:noFill/>
          <a:ln w="9525">
            <a:solidFill>
              <a:srgbClr val="007E3A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654911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 noChangeAspect="1"/>
          </p:cNvSpPr>
          <p:nvPr/>
        </p:nvSpPr>
        <p:spPr>
          <a:xfrm>
            <a:off x="2670792" y="1239271"/>
            <a:ext cx="7436" cy="892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E3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076550"/>
            <a:ext cx="3389312" cy="162721"/>
          </a:xfrm>
        </p:spPr>
        <p:txBody>
          <a:bodyPr anchor="ctr">
            <a:noAutofit/>
          </a:bodyPr>
          <a:lstStyle>
            <a:lvl1pPr marL="0" indent="0">
              <a:buNone/>
              <a:defRPr lang="en-US" sz="1600" b="1" dirty="0">
                <a:solidFill>
                  <a:srgbClr val="10795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1"/>
                </a:solidFill>
                <a:latin typeface="+mj-lt"/>
                <a:ea typeface="Arial Hebrew" charset="-79"/>
                <a:cs typeface="Arial Hebrew" charset="-79"/>
              </a:rPr>
              <a:t>Place Optional</a:t>
            </a:r>
            <a:r>
              <a:rPr lang="en-US" sz="1600" b="1" baseline="0" dirty="0">
                <a:solidFill>
                  <a:schemeClr val="tx1"/>
                </a:solidFill>
                <a:latin typeface="+mj-lt"/>
                <a:ea typeface="Arial Hebrew" charset="-79"/>
                <a:cs typeface="Arial Hebrew" charset="-79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Arial Hebrew" charset="-79"/>
                <a:cs typeface="Arial Hebrew" charset="-79"/>
              </a:rPr>
              <a:t>Subheading </a:t>
            </a:r>
            <a:r>
              <a:rPr lang="en-US" sz="1600" b="1" dirty="0">
                <a:solidFill>
                  <a:srgbClr val="107952"/>
                </a:solidFill>
                <a:latin typeface="+mj-lt"/>
                <a:ea typeface="Arial Hebrew" charset="-79"/>
                <a:cs typeface="Arial Hebrew" charset="-79"/>
              </a:rPr>
              <a:t>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359471"/>
            <a:ext cx="3389312" cy="2898047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pPr>
              <a:spcAft>
                <a:spcPts val="900"/>
              </a:spcAft>
            </a:pPr>
            <a:r>
              <a:rPr lang="en-US" dirty="0">
                <a:solidFill>
                  <a:schemeClr val="tx1"/>
                </a:solidFill>
              </a:rPr>
              <a:t>Place additional information here.</a:t>
            </a:r>
          </a:p>
          <a:p>
            <a:pPr>
              <a:spcAft>
                <a:spcPts val="900"/>
              </a:spcAft>
            </a:pPr>
            <a:r>
              <a:rPr lang="en-US" dirty="0">
                <a:solidFill>
                  <a:schemeClr val="tx1"/>
                </a:solidFill>
              </a:rPr>
              <a:t>Place additional information here.</a:t>
            </a:r>
          </a:p>
          <a:p>
            <a:pPr>
              <a:spcAft>
                <a:spcPts val="900"/>
              </a:spcAft>
            </a:pPr>
            <a:r>
              <a:rPr lang="en-US" dirty="0">
                <a:solidFill>
                  <a:schemeClr val="tx1"/>
                </a:solidFill>
              </a:rPr>
              <a:t>Keep it concise and no more than 12 lines of text in 15 point font.</a:t>
            </a:r>
          </a:p>
          <a:p>
            <a:pPr>
              <a:spcAft>
                <a:spcPts val="900"/>
              </a:spcAft>
            </a:pPr>
            <a:r>
              <a:rPr lang="en-US" dirty="0">
                <a:solidFill>
                  <a:schemeClr val="tx1"/>
                </a:solidFill>
              </a:rPr>
              <a:t>Keep it concise and no more than 12 lines of text in 15 point font.</a:t>
            </a:r>
          </a:p>
          <a:p>
            <a:pPr>
              <a:spcAft>
                <a:spcPts val="900"/>
              </a:spcAft>
            </a:pPr>
            <a:r>
              <a:rPr lang="en-US" dirty="0">
                <a:solidFill>
                  <a:schemeClr val="tx1"/>
                </a:solidFill>
              </a:rPr>
              <a:t>Keep it concise and no more than 12 lines of text in 15 point font.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9" hasCustomPrompt="1"/>
          </p:nvPr>
        </p:nvSpPr>
        <p:spPr>
          <a:xfrm>
            <a:off x="3960262" y="1090102"/>
            <a:ext cx="1678427" cy="2048103"/>
          </a:xfrm>
          <a:solidFill>
            <a:schemeClr val="bg1">
              <a:lumMod val="9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3960262" y="3254028"/>
            <a:ext cx="1678427" cy="1003490"/>
          </a:xfrm>
          <a:solidFill>
            <a:schemeClr val="bg1">
              <a:lumMod val="9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62739" y="1090102"/>
            <a:ext cx="2914333" cy="3167416"/>
          </a:xfrm>
          <a:solidFill>
            <a:schemeClr val="bg1">
              <a:lumMod val="9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6" name="Picture Placeholder 6"/>
          <p:cNvSpPr>
            <a:spLocks noGrp="1" noChangeAspect="1"/>
          </p:cNvSpPr>
          <p:nvPr/>
        </p:nvSpPr>
        <p:spPr>
          <a:xfrm>
            <a:off x="2670792" y="1239271"/>
            <a:ext cx="7436" cy="892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en-US"/>
          </a:p>
        </p:txBody>
      </p:sp>
      <p:cxnSp>
        <p:nvCxnSpPr>
          <p:cNvPr id="19" name="Straight Connector 26"/>
          <p:cNvCxnSpPr>
            <a:cxnSpLocks noChangeShapeType="1"/>
          </p:cNvCxnSpPr>
          <p:nvPr userDrawn="1"/>
        </p:nvCxnSpPr>
        <p:spPr bwMode="auto">
          <a:xfrm>
            <a:off x="381000" y="798910"/>
            <a:ext cx="8382000" cy="1190"/>
          </a:xfrm>
          <a:prstGeom prst="line">
            <a:avLst/>
          </a:prstGeom>
          <a:noFill/>
          <a:ln w="9525">
            <a:solidFill>
              <a:srgbClr val="007E3A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956098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886793" y="254833"/>
            <a:ext cx="3672591" cy="2042410"/>
          </a:xfrm>
        </p:spPr>
        <p:txBody>
          <a:bodyPr anchor="b"/>
          <a:lstStyle>
            <a:lvl1pPr>
              <a:defRPr sz="3200">
                <a:solidFill>
                  <a:srgbClr val="007E3A"/>
                </a:solidFill>
              </a:defRPr>
            </a:lvl1pPr>
          </a:lstStyle>
          <a:p>
            <a:r>
              <a:rPr lang="en-US"/>
              <a:t>Click to Add Section 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33" y="1104314"/>
            <a:ext cx="3014384" cy="301438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986760" y="2374092"/>
            <a:ext cx="3566066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887392" y="2443632"/>
            <a:ext cx="3679487" cy="966632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0" cap="none" spc="0" baseline="0">
                <a:ln w="0"/>
                <a:solidFill>
                  <a:schemeClr val="bg1">
                    <a:lumMod val="50000"/>
                  </a:schemeClr>
                </a:solidFill>
                <a:effectLst/>
                <a:latin typeface="+mn-lt"/>
              </a:defRPr>
            </a:lvl1pPr>
            <a:lvl2pPr marL="457200" indent="0">
              <a:buNone/>
              <a:defRPr sz="17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Keep font size at 16pt and limit 2 lines Keep font size at 16pt and limit 2 lines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33" y="1104314"/>
            <a:ext cx="3014384" cy="301438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986760" y="2374092"/>
            <a:ext cx="3566066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27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60518" y="492204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870"/>
            <a:ext cx="8229600" cy="739040"/>
          </a:xfrm>
        </p:spPr>
        <p:txBody>
          <a:bodyPr lIns="91440" rIns="91440" anchor="b" anchorCtr="0">
            <a:normAutofit/>
          </a:bodyPr>
          <a:lstStyle>
            <a:lvl1pPr>
              <a:defRPr>
                <a:solidFill>
                  <a:srgbClr val="007E3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35432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560518" y="492204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1560518" y="492204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sp>
        <p:nvSpPr>
          <p:cNvPr id="66" name="TextBox 65"/>
          <p:cNvSpPr txBox="1"/>
          <p:nvPr/>
        </p:nvSpPr>
        <p:spPr>
          <a:xfrm>
            <a:off x="8488364" y="4792267"/>
            <a:ext cx="325730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51525182-77F3-4C35-B8D8-FFDDDE7511B1}" type="slidenum">
              <a:rPr lang="en-US" sz="900">
                <a:solidFill>
                  <a:srgbClr val="107952"/>
                </a:solidFill>
                <a:cs typeface="Arial" pitchFamily="34" charset="0"/>
              </a:rPr>
              <a:pPr/>
              <a:t>‹#›</a:t>
            </a:fld>
            <a:endParaRPr lang="en-US" sz="900">
              <a:solidFill>
                <a:srgbClr val="107952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10365" y="4824933"/>
            <a:ext cx="22621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Confidential and Proprietary | L</a:t>
            </a:r>
            <a:r>
              <a:rPr lang="en-US" sz="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ittelfuse, Inc. ©</a:t>
            </a:r>
            <a:r>
              <a:rPr lang="en-US" sz="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2019</a:t>
            </a:r>
            <a:endParaRPr lang="en-US" sz="60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560518" y="492204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sp>
        <p:nvSpPr>
          <p:cNvPr id="18" name="TextBox 17"/>
          <p:cNvSpPr txBox="1"/>
          <p:nvPr/>
        </p:nvSpPr>
        <p:spPr>
          <a:xfrm>
            <a:off x="8488364" y="4792267"/>
            <a:ext cx="325730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51525182-77F3-4C35-B8D8-FFDDDE7511B1}" type="slidenum">
              <a:rPr lang="en-US" sz="900">
                <a:solidFill>
                  <a:srgbClr val="107952"/>
                </a:solidFill>
                <a:cs typeface="Arial" pitchFamily="34" charset="0"/>
              </a:rPr>
              <a:pPr/>
              <a:t>‹#›</a:t>
            </a:fld>
            <a:endParaRPr lang="en-US" sz="900">
              <a:solidFill>
                <a:srgbClr val="107952"/>
              </a:solidFill>
              <a:cs typeface="Arial" pitchFamily="34" charset="0"/>
            </a:endParaRPr>
          </a:p>
        </p:txBody>
      </p:sp>
      <p:cxnSp>
        <p:nvCxnSpPr>
          <p:cNvPr id="21" name="Straight Connector 26"/>
          <p:cNvCxnSpPr>
            <a:cxnSpLocks noChangeShapeType="1"/>
          </p:cNvCxnSpPr>
          <p:nvPr userDrawn="1"/>
        </p:nvCxnSpPr>
        <p:spPr bwMode="auto">
          <a:xfrm>
            <a:off x="381000" y="798910"/>
            <a:ext cx="8382000" cy="1190"/>
          </a:xfrm>
          <a:prstGeom prst="line">
            <a:avLst/>
          </a:prstGeom>
          <a:noFill/>
          <a:ln w="9525">
            <a:solidFill>
              <a:srgbClr val="007E3A"/>
            </a:solidFill>
            <a:round/>
            <a:headEnd/>
            <a:tailEnd/>
          </a:ln>
        </p:spPr>
      </p:cxnSp>
      <p:pic>
        <p:nvPicPr>
          <p:cNvPr id="17" name="Picture 7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5341" y="4646726"/>
            <a:ext cx="950279" cy="30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84428-60E8-4104-A35B-35F6501FB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6984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560518" y="492204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71553"/>
            <a:ext cx="4038600" cy="34289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71553"/>
            <a:ext cx="4038600" cy="34289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1560518" y="492204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sp>
        <p:nvSpPr>
          <p:cNvPr id="49" name="TextBox 4"/>
          <p:cNvSpPr txBox="1">
            <a:spLocks noChangeArrowheads="1"/>
          </p:cNvSpPr>
          <p:nvPr/>
        </p:nvSpPr>
        <p:spPr bwMode="auto">
          <a:xfrm>
            <a:off x="1560518" y="492204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sp>
        <p:nvSpPr>
          <p:cNvPr id="67" name="TextBox 66"/>
          <p:cNvSpPr txBox="1"/>
          <p:nvPr/>
        </p:nvSpPr>
        <p:spPr>
          <a:xfrm>
            <a:off x="8488364" y="4792267"/>
            <a:ext cx="325730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51525182-77F3-4C35-B8D8-FFDDDE7511B1}" type="slidenum">
              <a:rPr lang="en-US" sz="900">
                <a:solidFill>
                  <a:srgbClr val="107952"/>
                </a:solidFill>
                <a:cs typeface="Arial" pitchFamily="34" charset="0"/>
              </a:rPr>
              <a:pPr/>
              <a:t>‹#›</a:t>
            </a:fld>
            <a:endParaRPr lang="en-US" sz="900">
              <a:solidFill>
                <a:srgbClr val="107952"/>
              </a:solidFill>
              <a:cs typeface="Arial" pitchFamily="34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1560518" y="492204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sp>
        <p:nvSpPr>
          <p:cNvPr id="18" name="TextBox 17"/>
          <p:cNvSpPr txBox="1"/>
          <p:nvPr/>
        </p:nvSpPr>
        <p:spPr>
          <a:xfrm>
            <a:off x="8488364" y="4792267"/>
            <a:ext cx="325730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51525182-77F3-4C35-B8D8-FFDDDE7511B1}" type="slidenum">
              <a:rPr lang="en-US" sz="900">
                <a:solidFill>
                  <a:srgbClr val="107952"/>
                </a:solidFill>
                <a:cs typeface="Arial" pitchFamily="34" charset="0"/>
              </a:rPr>
              <a:pPr/>
              <a:t>‹#›</a:t>
            </a:fld>
            <a:endParaRPr lang="en-US" sz="900">
              <a:solidFill>
                <a:srgbClr val="107952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10365" y="4824933"/>
            <a:ext cx="22621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Confidential and Proprietary | L</a:t>
            </a:r>
            <a:r>
              <a:rPr lang="en-US" sz="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ittelfuse, Inc. ©</a:t>
            </a:r>
            <a:r>
              <a:rPr lang="en-US" sz="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2019</a:t>
            </a:r>
            <a:endParaRPr lang="en-US" sz="60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6"/>
          <p:cNvCxnSpPr>
            <a:cxnSpLocks noChangeShapeType="1"/>
          </p:cNvCxnSpPr>
          <p:nvPr userDrawn="1"/>
        </p:nvCxnSpPr>
        <p:spPr bwMode="auto">
          <a:xfrm>
            <a:off x="381000" y="798910"/>
            <a:ext cx="8382000" cy="1190"/>
          </a:xfrm>
          <a:prstGeom prst="line">
            <a:avLst/>
          </a:prstGeom>
          <a:noFill/>
          <a:ln w="9525">
            <a:solidFill>
              <a:srgbClr val="007E3A"/>
            </a:solidFill>
            <a:round/>
            <a:headEnd/>
            <a:tailEnd/>
          </a:ln>
        </p:spPr>
      </p:cxnSp>
      <p:pic>
        <p:nvPicPr>
          <p:cNvPr id="17" name="Picture 7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5341" y="4646726"/>
            <a:ext cx="950279" cy="30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886793" y="254833"/>
            <a:ext cx="3672591" cy="2042410"/>
          </a:xfrm>
        </p:spPr>
        <p:txBody>
          <a:bodyPr anchor="b"/>
          <a:lstStyle>
            <a:lvl1pPr>
              <a:defRPr sz="3200">
                <a:solidFill>
                  <a:srgbClr val="007E3A"/>
                </a:solidFill>
              </a:defRPr>
            </a:lvl1pPr>
          </a:lstStyle>
          <a:p>
            <a:r>
              <a:rPr lang="en-US"/>
              <a:t>Click to Add Section 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33" y="1104314"/>
            <a:ext cx="3014384" cy="301438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986760" y="2374092"/>
            <a:ext cx="3566066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887392" y="2443632"/>
            <a:ext cx="3679487" cy="966632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0" cap="none" spc="0" baseline="0">
                <a:ln w="0"/>
                <a:solidFill>
                  <a:schemeClr val="bg1">
                    <a:lumMod val="50000"/>
                  </a:schemeClr>
                </a:solidFill>
                <a:effectLst/>
                <a:latin typeface="+mn-lt"/>
              </a:defRPr>
            </a:lvl1pPr>
            <a:lvl2pPr marL="457200" indent="0">
              <a:buNone/>
              <a:defRPr sz="17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Keep font size at 16pt and limit 2 lines Keep font size at 16pt and limit 2 lines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33" y="1104314"/>
            <a:ext cx="3014384" cy="301438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986760" y="2374092"/>
            <a:ext cx="3566066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 noChangeAspect="1"/>
          </p:cNvSpPr>
          <p:nvPr/>
        </p:nvSpPr>
        <p:spPr>
          <a:xfrm>
            <a:off x="2670792" y="1318646"/>
            <a:ext cx="7436" cy="892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en-US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559602" y="1104555"/>
            <a:ext cx="2619147" cy="1686541"/>
          </a:xfrm>
          <a:solidFill>
            <a:schemeClr val="bg1">
              <a:lumMod val="9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E3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559602" y="2905397"/>
            <a:ext cx="2619147" cy="1362718"/>
          </a:xfrm>
          <a:solidFill>
            <a:schemeClr val="bg1">
              <a:lumMod val="9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3302802" y="2378183"/>
            <a:ext cx="1987137" cy="1889931"/>
          </a:xfrm>
          <a:solidFill>
            <a:schemeClr val="bg1">
              <a:lumMod val="9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3302802" y="1104556"/>
            <a:ext cx="1987137" cy="1159327"/>
          </a:xfrm>
          <a:solidFill>
            <a:schemeClr val="bg1">
              <a:lumMod val="9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373688" y="1104554"/>
            <a:ext cx="3389312" cy="162721"/>
          </a:xfrm>
        </p:spPr>
        <p:txBody>
          <a:bodyPr anchor="ctr">
            <a:noAutofit/>
          </a:bodyPr>
          <a:lstStyle>
            <a:lvl1pPr marL="0" indent="0">
              <a:buNone/>
              <a:defRPr lang="en-US" sz="1600" b="1" dirty="0">
                <a:solidFill>
                  <a:srgbClr val="10795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600" b="1">
                <a:solidFill>
                  <a:schemeClr val="tx1"/>
                </a:solidFill>
                <a:latin typeface="+mj-lt"/>
                <a:ea typeface="Arial Hebrew" charset="-79"/>
                <a:cs typeface="Arial Hebrew" charset="-79"/>
              </a:rPr>
              <a:t>Place Optional</a:t>
            </a:r>
            <a:r>
              <a:rPr lang="en-US" sz="1600" b="1" baseline="0">
                <a:solidFill>
                  <a:schemeClr val="tx1"/>
                </a:solidFill>
                <a:latin typeface="+mj-lt"/>
                <a:ea typeface="Arial Hebrew" charset="-79"/>
                <a:cs typeface="Arial Hebrew" charset="-79"/>
              </a:rPr>
              <a:t> </a:t>
            </a:r>
            <a:r>
              <a:rPr lang="en-US" sz="1600" b="1">
                <a:solidFill>
                  <a:schemeClr val="tx1"/>
                </a:solidFill>
                <a:latin typeface="+mj-lt"/>
                <a:ea typeface="Arial Hebrew" charset="-79"/>
                <a:cs typeface="Arial Hebrew" charset="-79"/>
              </a:rPr>
              <a:t>Subheading </a:t>
            </a:r>
            <a:r>
              <a:rPr lang="en-US" sz="1600" b="1">
                <a:solidFill>
                  <a:srgbClr val="107952"/>
                </a:solidFill>
                <a:latin typeface="+mj-lt"/>
                <a:ea typeface="Arial Hebrew" charset="-79"/>
                <a:cs typeface="Arial Hebrew" charset="-79"/>
              </a:rPr>
              <a:t>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5373688" y="1387475"/>
            <a:ext cx="3389312" cy="2881313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pPr>
              <a:spcAft>
                <a:spcPts val="900"/>
              </a:spcAft>
            </a:pPr>
            <a:r>
              <a:rPr lang="en-US">
                <a:solidFill>
                  <a:schemeClr val="tx1"/>
                </a:solidFill>
              </a:rPr>
              <a:t>Place additional information here.</a:t>
            </a:r>
          </a:p>
          <a:p>
            <a:pPr>
              <a:spcAft>
                <a:spcPts val="900"/>
              </a:spcAft>
            </a:pPr>
            <a:r>
              <a:rPr lang="en-US">
                <a:solidFill>
                  <a:schemeClr val="tx1"/>
                </a:solidFill>
              </a:rPr>
              <a:t>Place additional information here.</a:t>
            </a:r>
          </a:p>
          <a:p>
            <a:pPr>
              <a:spcAft>
                <a:spcPts val="900"/>
              </a:spcAft>
            </a:pPr>
            <a:r>
              <a:rPr lang="en-US">
                <a:solidFill>
                  <a:schemeClr val="tx1"/>
                </a:solidFill>
              </a:rPr>
              <a:t>Keep it concise and no more than 12 lines of text in 15 point font.</a:t>
            </a:r>
          </a:p>
          <a:p>
            <a:pPr>
              <a:spcAft>
                <a:spcPts val="900"/>
              </a:spcAft>
            </a:pPr>
            <a:r>
              <a:rPr lang="en-US">
                <a:solidFill>
                  <a:schemeClr val="tx1"/>
                </a:solidFill>
              </a:rPr>
              <a:t>Keep it concise and no more than 12 lines of text in 15 point font.</a:t>
            </a:r>
          </a:p>
          <a:p>
            <a:pPr>
              <a:spcAft>
                <a:spcPts val="900"/>
              </a:spcAft>
            </a:pPr>
            <a:r>
              <a:rPr lang="en-US">
                <a:solidFill>
                  <a:schemeClr val="tx1"/>
                </a:solidFill>
              </a:rPr>
              <a:t>Keep it concise and no more than 12 lines of text in 15 point font.</a:t>
            </a:r>
          </a:p>
        </p:txBody>
      </p:sp>
      <p:sp>
        <p:nvSpPr>
          <p:cNvPr id="11" name="Picture Placeholder 6"/>
          <p:cNvSpPr>
            <a:spLocks noGrp="1" noChangeAspect="1"/>
          </p:cNvSpPr>
          <p:nvPr/>
        </p:nvSpPr>
        <p:spPr>
          <a:xfrm>
            <a:off x="2670792" y="1318646"/>
            <a:ext cx="7436" cy="892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en-US"/>
          </a:p>
        </p:txBody>
      </p:sp>
      <p:cxnSp>
        <p:nvCxnSpPr>
          <p:cNvPr id="13" name="Straight Connector 26"/>
          <p:cNvCxnSpPr>
            <a:cxnSpLocks noChangeShapeType="1"/>
          </p:cNvCxnSpPr>
          <p:nvPr userDrawn="1"/>
        </p:nvCxnSpPr>
        <p:spPr bwMode="auto">
          <a:xfrm>
            <a:off x="381000" y="798910"/>
            <a:ext cx="8382000" cy="1190"/>
          </a:xfrm>
          <a:prstGeom prst="line">
            <a:avLst/>
          </a:prstGeom>
          <a:noFill/>
          <a:ln w="9525">
            <a:solidFill>
              <a:srgbClr val="007E3A"/>
            </a:solidFill>
            <a:round/>
            <a:headEnd/>
            <a:tailEnd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 noChangeAspect="1"/>
          </p:cNvSpPr>
          <p:nvPr/>
        </p:nvSpPr>
        <p:spPr>
          <a:xfrm>
            <a:off x="2670792" y="1239271"/>
            <a:ext cx="7436" cy="892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E3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076550"/>
            <a:ext cx="3389312" cy="162721"/>
          </a:xfrm>
        </p:spPr>
        <p:txBody>
          <a:bodyPr anchor="ctr">
            <a:noAutofit/>
          </a:bodyPr>
          <a:lstStyle>
            <a:lvl1pPr marL="0" indent="0">
              <a:buNone/>
              <a:defRPr lang="en-US" sz="1600" b="1" dirty="0">
                <a:solidFill>
                  <a:srgbClr val="10795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600" b="1">
                <a:solidFill>
                  <a:schemeClr val="tx1"/>
                </a:solidFill>
                <a:latin typeface="+mj-lt"/>
                <a:ea typeface="Arial Hebrew" charset="-79"/>
                <a:cs typeface="Arial Hebrew" charset="-79"/>
              </a:rPr>
              <a:t>Place Optional</a:t>
            </a:r>
            <a:r>
              <a:rPr lang="en-US" sz="1600" b="1" baseline="0">
                <a:solidFill>
                  <a:schemeClr val="tx1"/>
                </a:solidFill>
                <a:latin typeface="+mj-lt"/>
                <a:ea typeface="Arial Hebrew" charset="-79"/>
                <a:cs typeface="Arial Hebrew" charset="-79"/>
              </a:rPr>
              <a:t> </a:t>
            </a:r>
            <a:r>
              <a:rPr lang="en-US" sz="1600" b="1">
                <a:solidFill>
                  <a:schemeClr val="tx1"/>
                </a:solidFill>
                <a:latin typeface="+mj-lt"/>
                <a:ea typeface="Arial Hebrew" charset="-79"/>
                <a:cs typeface="Arial Hebrew" charset="-79"/>
              </a:rPr>
              <a:t>Subheading </a:t>
            </a:r>
            <a:r>
              <a:rPr lang="en-US" sz="1600" b="1">
                <a:solidFill>
                  <a:srgbClr val="107952"/>
                </a:solidFill>
                <a:latin typeface="+mj-lt"/>
                <a:ea typeface="Arial Hebrew" charset="-79"/>
                <a:cs typeface="Arial Hebrew" charset="-79"/>
              </a:rPr>
              <a:t>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359471"/>
            <a:ext cx="3389312" cy="2898047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pPr>
              <a:spcAft>
                <a:spcPts val="900"/>
              </a:spcAft>
            </a:pPr>
            <a:r>
              <a:rPr lang="en-US">
                <a:solidFill>
                  <a:schemeClr val="tx1"/>
                </a:solidFill>
              </a:rPr>
              <a:t>Place additional information here.</a:t>
            </a:r>
          </a:p>
          <a:p>
            <a:pPr>
              <a:spcAft>
                <a:spcPts val="900"/>
              </a:spcAft>
            </a:pPr>
            <a:r>
              <a:rPr lang="en-US">
                <a:solidFill>
                  <a:schemeClr val="tx1"/>
                </a:solidFill>
              </a:rPr>
              <a:t>Place additional information here.</a:t>
            </a:r>
          </a:p>
          <a:p>
            <a:pPr>
              <a:spcAft>
                <a:spcPts val="900"/>
              </a:spcAft>
            </a:pPr>
            <a:r>
              <a:rPr lang="en-US">
                <a:solidFill>
                  <a:schemeClr val="tx1"/>
                </a:solidFill>
              </a:rPr>
              <a:t>Keep it concise and no more than 12 lines of text in 15 point font.</a:t>
            </a:r>
          </a:p>
          <a:p>
            <a:pPr>
              <a:spcAft>
                <a:spcPts val="900"/>
              </a:spcAft>
            </a:pPr>
            <a:r>
              <a:rPr lang="en-US">
                <a:solidFill>
                  <a:schemeClr val="tx1"/>
                </a:solidFill>
              </a:rPr>
              <a:t>Keep it concise and no more than 12 lines of text in 15 point font.</a:t>
            </a:r>
          </a:p>
          <a:p>
            <a:pPr>
              <a:spcAft>
                <a:spcPts val="900"/>
              </a:spcAft>
            </a:pPr>
            <a:r>
              <a:rPr lang="en-US">
                <a:solidFill>
                  <a:schemeClr val="tx1"/>
                </a:solidFill>
              </a:rPr>
              <a:t>Keep it concise and no more than 12 lines of text in 15 point font.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9" hasCustomPrompt="1"/>
          </p:nvPr>
        </p:nvSpPr>
        <p:spPr>
          <a:xfrm>
            <a:off x="3960262" y="1090102"/>
            <a:ext cx="1678427" cy="2048103"/>
          </a:xfrm>
          <a:solidFill>
            <a:schemeClr val="bg1">
              <a:lumMod val="9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3960262" y="3254028"/>
            <a:ext cx="1678427" cy="1003490"/>
          </a:xfrm>
          <a:solidFill>
            <a:schemeClr val="bg1">
              <a:lumMod val="9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62739" y="1090102"/>
            <a:ext cx="2914333" cy="3167416"/>
          </a:xfrm>
          <a:solidFill>
            <a:schemeClr val="bg1">
              <a:lumMod val="9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16" name="Picture Placeholder 6"/>
          <p:cNvSpPr>
            <a:spLocks noGrp="1" noChangeAspect="1"/>
          </p:cNvSpPr>
          <p:nvPr/>
        </p:nvSpPr>
        <p:spPr>
          <a:xfrm>
            <a:off x="2670792" y="1239271"/>
            <a:ext cx="7436" cy="892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en-US"/>
          </a:p>
        </p:txBody>
      </p:sp>
      <p:cxnSp>
        <p:nvCxnSpPr>
          <p:cNvPr id="19" name="Straight Connector 26"/>
          <p:cNvCxnSpPr>
            <a:cxnSpLocks noChangeShapeType="1"/>
          </p:cNvCxnSpPr>
          <p:nvPr userDrawn="1"/>
        </p:nvCxnSpPr>
        <p:spPr bwMode="auto">
          <a:xfrm>
            <a:off x="381000" y="798910"/>
            <a:ext cx="8382000" cy="1190"/>
          </a:xfrm>
          <a:prstGeom prst="line">
            <a:avLst/>
          </a:prstGeom>
          <a:noFill/>
          <a:ln w="9525">
            <a:solidFill>
              <a:srgbClr val="007E3A"/>
            </a:solidFill>
            <a:round/>
            <a:headEnd/>
            <a:tailEnd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9870"/>
            <a:ext cx="8229600" cy="73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57250"/>
            <a:ext cx="8229600" cy="354329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1560518" y="492204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sp>
        <p:nvSpPr>
          <p:cNvPr id="9" name="TextBox 8"/>
          <p:cNvSpPr txBox="1"/>
          <p:nvPr/>
        </p:nvSpPr>
        <p:spPr>
          <a:xfrm>
            <a:off x="8488364" y="4792267"/>
            <a:ext cx="325730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51525182-77F3-4C35-B8D8-FFDDDE7511B1}" type="slidenum">
              <a:rPr lang="en-US" sz="900">
                <a:solidFill>
                  <a:srgbClr val="107952"/>
                </a:solidFill>
                <a:cs typeface="Arial" pitchFamily="34" charset="0"/>
              </a:rPr>
              <a:pPr/>
              <a:t>‹#›</a:t>
            </a:fld>
            <a:endParaRPr lang="en-US" sz="900">
              <a:solidFill>
                <a:srgbClr val="107952"/>
              </a:solidFill>
              <a:cs typeface="Arial" pitchFamily="34" charset="0"/>
            </a:endParaRP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1560518" y="492204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sp>
        <p:nvSpPr>
          <p:cNvPr id="28" name="TextBox 27"/>
          <p:cNvSpPr txBox="1"/>
          <p:nvPr/>
        </p:nvSpPr>
        <p:spPr>
          <a:xfrm>
            <a:off x="8488364" y="4792267"/>
            <a:ext cx="325730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51525182-77F3-4C35-B8D8-FFDDDE7511B1}" type="slidenum">
              <a:rPr lang="en-US" sz="900">
                <a:solidFill>
                  <a:srgbClr val="107952"/>
                </a:solidFill>
                <a:cs typeface="Arial" pitchFamily="34" charset="0"/>
              </a:rPr>
              <a:pPr/>
              <a:t>‹#›</a:t>
            </a:fld>
            <a:endParaRPr lang="en-US" sz="900">
              <a:solidFill>
                <a:srgbClr val="107952"/>
              </a:solidFill>
              <a:cs typeface="Arial" pitchFamily="34" charset="0"/>
            </a:endParaRPr>
          </a:p>
        </p:txBody>
      </p:sp>
      <p:sp>
        <p:nvSpPr>
          <p:cNvPr id="42" name="TextBox 4"/>
          <p:cNvSpPr txBox="1">
            <a:spLocks noChangeArrowheads="1"/>
          </p:cNvSpPr>
          <p:nvPr/>
        </p:nvSpPr>
        <p:spPr bwMode="auto">
          <a:xfrm>
            <a:off x="1560518" y="492204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8488364" y="4792267"/>
            <a:ext cx="325730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51525182-77F3-4C35-B8D8-FFDDDE7511B1}" type="slidenum">
              <a:rPr lang="en-US" sz="900">
                <a:solidFill>
                  <a:srgbClr val="107952"/>
                </a:solidFill>
                <a:cs typeface="Arial" pitchFamily="34" charset="0"/>
              </a:rPr>
              <a:pPr/>
              <a:t>‹#›</a:t>
            </a:fld>
            <a:endParaRPr lang="en-US" sz="900">
              <a:solidFill>
                <a:srgbClr val="107952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10365" y="4824933"/>
            <a:ext cx="22621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Confidential and Proprietary | L</a:t>
            </a:r>
            <a:r>
              <a:rPr lang="en-US" sz="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ittelfuse, Inc. ©</a:t>
            </a:r>
            <a:r>
              <a:rPr lang="en-US" sz="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2019</a:t>
            </a:r>
            <a:endParaRPr lang="en-US" sz="60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1560518" y="492204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sp>
        <p:nvSpPr>
          <p:cNvPr id="15" name="TextBox 14"/>
          <p:cNvSpPr txBox="1"/>
          <p:nvPr/>
        </p:nvSpPr>
        <p:spPr>
          <a:xfrm>
            <a:off x="8488364" y="4792267"/>
            <a:ext cx="325730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51525182-77F3-4C35-B8D8-FFDDDE7511B1}" type="slidenum">
              <a:rPr lang="en-US" sz="900">
                <a:solidFill>
                  <a:srgbClr val="107952"/>
                </a:solidFill>
                <a:cs typeface="Arial" pitchFamily="34" charset="0"/>
              </a:rPr>
              <a:pPr/>
              <a:t>‹#›</a:t>
            </a:fld>
            <a:endParaRPr lang="en-US" sz="900">
              <a:solidFill>
                <a:srgbClr val="107952"/>
              </a:solidFill>
              <a:cs typeface="Arial" pitchFamily="34" charset="0"/>
            </a:endParaRPr>
          </a:p>
        </p:txBody>
      </p:sp>
      <p:pic>
        <p:nvPicPr>
          <p:cNvPr id="18" name="Picture 7"/>
          <p:cNvPicPr>
            <a:picLocks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5341" y="4646726"/>
            <a:ext cx="950279" cy="30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26"/>
          <p:cNvCxnSpPr>
            <a:cxnSpLocks noChangeShapeType="1"/>
          </p:cNvCxnSpPr>
          <p:nvPr userDrawn="1"/>
        </p:nvCxnSpPr>
        <p:spPr bwMode="auto">
          <a:xfrm>
            <a:off x="381000" y="798910"/>
            <a:ext cx="8382000" cy="1190"/>
          </a:xfrm>
          <a:prstGeom prst="line">
            <a:avLst/>
          </a:prstGeom>
          <a:noFill/>
          <a:ln w="9525">
            <a:solidFill>
              <a:srgbClr val="007E3A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434978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26" r:id="rId1"/>
    <p:sldLayoutId id="2147485759" r:id="rId2"/>
    <p:sldLayoutId id="2147485760" r:id="rId3"/>
    <p:sldLayoutId id="2147485727" r:id="rId4"/>
    <p:sldLayoutId id="2147485758" r:id="rId5"/>
    <p:sldLayoutId id="2147485728" r:id="rId6"/>
    <p:sldLayoutId id="2147485729" r:id="rId7"/>
    <p:sldLayoutId id="2147485731" r:id="rId8"/>
    <p:sldLayoutId id="2147485732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007E3A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07952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07952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07952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07952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07952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07952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07952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07952"/>
          </a:solidFill>
          <a:latin typeface="Arial" charset="0"/>
          <a:ea typeface="ＭＳ Ｐゴシック" charset="-128"/>
        </a:defRPr>
      </a:lvl9pPr>
    </p:titleStyle>
    <p:bodyStyle>
      <a:lvl1pPr marL="256032" indent="-251460" algn="l" rtl="0" eaLnBrk="1" fontAlgn="base" hangingPunct="1">
        <a:spcBef>
          <a:spcPct val="20000"/>
        </a:spcBef>
        <a:spcAft>
          <a:spcPct val="0"/>
        </a:spcAft>
        <a:buClr>
          <a:srgbClr val="107952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marL="594360" indent="-28346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2pPr>
      <a:lvl3pPr marL="777240" indent="-182880" algn="l" rtl="0" eaLnBrk="1" fontAlgn="base" hangingPunct="1">
        <a:spcBef>
          <a:spcPct val="20000"/>
        </a:spcBef>
        <a:spcAft>
          <a:spcPct val="0"/>
        </a:spcAft>
        <a:buClr>
          <a:srgbClr val="10795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3pPr>
      <a:lvl4pPr marL="105156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4pPr>
      <a:lvl5pPr marL="1234440" indent="-182880" algn="l" rtl="0" eaLnBrk="1" fontAlgn="base" hangingPunct="1">
        <a:spcBef>
          <a:spcPct val="20000"/>
        </a:spcBef>
        <a:spcAft>
          <a:spcPct val="0"/>
        </a:spcAft>
        <a:buClr>
          <a:srgbClr val="107952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Lucida Grande"/>
        <a:buChar char="-"/>
        <a:defRPr sz="1400" b="0" i="0" kern="1200" baseline="0">
          <a:solidFill>
            <a:schemeClr val="tx1"/>
          </a:solidFill>
          <a:latin typeface="Arial"/>
          <a:ea typeface="+mn-ea"/>
          <a:cs typeface="Arial"/>
        </a:defRPr>
      </a:lvl6pPr>
      <a:lvl7pPr marL="2971800" indent="-228600" algn="l" defTabSz="914400" rtl="0" eaLnBrk="1" latinLnBrk="0" hangingPunct="1">
        <a:spcBef>
          <a:spcPct val="20000"/>
        </a:spcBef>
        <a:buClr>
          <a:srgbClr val="107952"/>
        </a:buClr>
        <a:buFont typeface="Wingdings" charset="2"/>
        <a:buChar char="§"/>
        <a:defRPr sz="1200" b="0" i="0" kern="1200">
          <a:solidFill>
            <a:schemeClr val="tx1"/>
          </a:solidFill>
          <a:latin typeface="Arial"/>
          <a:ea typeface="+mn-ea"/>
          <a:cs typeface="Arial"/>
        </a:defRPr>
      </a:lvl7pPr>
      <a:lvl8pPr marL="3429000" indent="-228600" algn="l" defTabSz="914400" rtl="0" eaLnBrk="1" latinLnBrk="0" hangingPunct="1">
        <a:spcBef>
          <a:spcPct val="20000"/>
        </a:spcBef>
        <a:buFont typeface="Lucida Grande"/>
        <a:buChar char="-"/>
        <a:defRPr sz="1050" b="0" i="0" kern="1200">
          <a:solidFill>
            <a:schemeClr val="tx1"/>
          </a:solidFill>
          <a:latin typeface="Arial"/>
          <a:ea typeface="+mn-ea"/>
          <a:cs typeface="Arial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340">
          <p15:clr>
            <a:srgbClr val="F26B43"/>
          </p15:clr>
        </p15:guide>
        <p15:guide id="4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9870"/>
            <a:ext cx="8229600" cy="73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57250"/>
            <a:ext cx="8229600" cy="354329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1560518" y="492204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sp>
        <p:nvSpPr>
          <p:cNvPr id="9" name="TextBox 8"/>
          <p:cNvSpPr txBox="1"/>
          <p:nvPr/>
        </p:nvSpPr>
        <p:spPr>
          <a:xfrm>
            <a:off x="8488364" y="4792267"/>
            <a:ext cx="325730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51525182-77F3-4C35-B8D8-FFDDDE7511B1}" type="slidenum">
              <a:rPr lang="en-US" sz="900">
                <a:solidFill>
                  <a:srgbClr val="107952"/>
                </a:solidFill>
                <a:cs typeface="Arial" pitchFamily="34" charset="0"/>
              </a:rPr>
              <a:pPr/>
              <a:t>‹#›</a:t>
            </a:fld>
            <a:endParaRPr lang="en-US" sz="900">
              <a:solidFill>
                <a:srgbClr val="107952"/>
              </a:solidFill>
              <a:cs typeface="Arial" pitchFamily="34" charset="0"/>
            </a:endParaRP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1560518" y="492204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sp>
        <p:nvSpPr>
          <p:cNvPr id="28" name="TextBox 27"/>
          <p:cNvSpPr txBox="1"/>
          <p:nvPr/>
        </p:nvSpPr>
        <p:spPr>
          <a:xfrm>
            <a:off x="8488364" y="4792267"/>
            <a:ext cx="325730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51525182-77F3-4C35-B8D8-FFDDDE7511B1}" type="slidenum">
              <a:rPr lang="en-US" sz="900">
                <a:solidFill>
                  <a:srgbClr val="107952"/>
                </a:solidFill>
                <a:cs typeface="Arial" pitchFamily="34" charset="0"/>
              </a:rPr>
              <a:pPr/>
              <a:t>‹#›</a:t>
            </a:fld>
            <a:endParaRPr lang="en-US" sz="900">
              <a:solidFill>
                <a:srgbClr val="107952"/>
              </a:solidFill>
              <a:cs typeface="Arial" pitchFamily="34" charset="0"/>
            </a:endParaRPr>
          </a:p>
        </p:txBody>
      </p:sp>
      <p:sp>
        <p:nvSpPr>
          <p:cNvPr id="42" name="TextBox 4"/>
          <p:cNvSpPr txBox="1">
            <a:spLocks noChangeArrowheads="1"/>
          </p:cNvSpPr>
          <p:nvPr/>
        </p:nvSpPr>
        <p:spPr bwMode="auto">
          <a:xfrm>
            <a:off x="1560518" y="492204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8488364" y="4792267"/>
            <a:ext cx="325730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51525182-77F3-4C35-B8D8-FFDDDE7511B1}" type="slidenum">
              <a:rPr lang="en-US" sz="900">
                <a:solidFill>
                  <a:srgbClr val="107952"/>
                </a:solidFill>
                <a:cs typeface="Arial" pitchFamily="34" charset="0"/>
              </a:rPr>
              <a:pPr/>
              <a:t>‹#›</a:t>
            </a:fld>
            <a:endParaRPr lang="en-US" sz="900">
              <a:solidFill>
                <a:srgbClr val="107952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10365" y="4824933"/>
            <a:ext cx="22621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Confidential and Proprietary | L</a:t>
            </a:r>
            <a:r>
              <a:rPr lang="en-US" sz="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ittelfuse, Inc. ©</a:t>
            </a:r>
            <a:r>
              <a:rPr lang="en-US" sz="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2019</a:t>
            </a:r>
            <a:endParaRPr lang="en-US" sz="60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1560518" y="492204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sp>
        <p:nvSpPr>
          <p:cNvPr id="15" name="TextBox 14"/>
          <p:cNvSpPr txBox="1"/>
          <p:nvPr/>
        </p:nvSpPr>
        <p:spPr>
          <a:xfrm>
            <a:off x="8488364" y="4792267"/>
            <a:ext cx="325730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51525182-77F3-4C35-B8D8-FFDDDE7511B1}" type="slidenum">
              <a:rPr lang="en-US" sz="900">
                <a:solidFill>
                  <a:srgbClr val="107952"/>
                </a:solidFill>
                <a:cs typeface="Arial" pitchFamily="34" charset="0"/>
              </a:rPr>
              <a:pPr/>
              <a:t>‹#›</a:t>
            </a:fld>
            <a:endParaRPr lang="en-US" sz="900">
              <a:solidFill>
                <a:srgbClr val="107952"/>
              </a:solidFill>
              <a:cs typeface="Arial" pitchFamily="34" charset="0"/>
            </a:endParaRPr>
          </a:p>
        </p:txBody>
      </p:sp>
      <p:pic>
        <p:nvPicPr>
          <p:cNvPr id="18" name="Picture 7"/>
          <p:cNvPicPr>
            <a:picLocks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5341" y="4646726"/>
            <a:ext cx="950279" cy="30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26"/>
          <p:cNvCxnSpPr>
            <a:cxnSpLocks noChangeShapeType="1"/>
          </p:cNvCxnSpPr>
          <p:nvPr/>
        </p:nvCxnSpPr>
        <p:spPr bwMode="auto">
          <a:xfrm>
            <a:off x="381000" y="798910"/>
            <a:ext cx="8382000" cy="1190"/>
          </a:xfrm>
          <a:prstGeom prst="line">
            <a:avLst/>
          </a:prstGeom>
          <a:noFill/>
          <a:ln w="9525">
            <a:solidFill>
              <a:srgbClr val="007E3A"/>
            </a:solidFill>
            <a:round/>
            <a:headEnd/>
            <a:tailEnd/>
          </a:ln>
        </p:spPr>
      </p:cxnSp>
      <p:pic>
        <p:nvPicPr>
          <p:cNvPr id="17" name="Picture 7"/>
          <p:cNvPicPr>
            <a:picLocks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5341" y="4646726"/>
            <a:ext cx="950279" cy="30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26"/>
          <p:cNvCxnSpPr>
            <a:cxnSpLocks noChangeShapeType="1"/>
          </p:cNvCxnSpPr>
          <p:nvPr userDrawn="1"/>
        </p:nvCxnSpPr>
        <p:spPr bwMode="auto">
          <a:xfrm>
            <a:off x="381000" y="798910"/>
            <a:ext cx="8382000" cy="1190"/>
          </a:xfrm>
          <a:prstGeom prst="line">
            <a:avLst/>
          </a:prstGeom>
          <a:noFill/>
          <a:ln w="9525">
            <a:solidFill>
              <a:srgbClr val="007E3A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19426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50" r:id="rId1"/>
    <p:sldLayoutId id="2147485751" r:id="rId2"/>
    <p:sldLayoutId id="2147485752" r:id="rId3"/>
    <p:sldLayoutId id="2147485753" r:id="rId4"/>
    <p:sldLayoutId id="2147485755" r:id="rId5"/>
    <p:sldLayoutId id="2147485756" r:id="rId6"/>
    <p:sldLayoutId id="2147485757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007E3A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07952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07952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07952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07952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07952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07952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07952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07952"/>
          </a:solidFill>
          <a:latin typeface="Arial" charset="0"/>
          <a:ea typeface="ＭＳ Ｐゴシック" charset="-128"/>
        </a:defRPr>
      </a:lvl9pPr>
    </p:titleStyle>
    <p:bodyStyle>
      <a:lvl1pPr marL="256032" indent="-251460" algn="l" rtl="0" eaLnBrk="1" fontAlgn="base" hangingPunct="1">
        <a:spcBef>
          <a:spcPct val="20000"/>
        </a:spcBef>
        <a:spcAft>
          <a:spcPct val="0"/>
        </a:spcAft>
        <a:buClr>
          <a:srgbClr val="107952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marL="594360" indent="-28346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2pPr>
      <a:lvl3pPr marL="777240" indent="-182880" algn="l" rtl="0" eaLnBrk="1" fontAlgn="base" hangingPunct="1">
        <a:spcBef>
          <a:spcPct val="20000"/>
        </a:spcBef>
        <a:spcAft>
          <a:spcPct val="0"/>
        </a:spcAft>
        <a:buClr>
          <a:srgbClr val="10795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3pPr>
      <a:lvl4pPr marL="105156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4pPr>
      <a:lvl5pPr marL="1234440" indent="-182880" algn="l" rtl="0" eaLnBrk="1" fontAlgn="base" hangingPunct="1">
        <a:spcBef>
          <a:spcPct val="20000"/>
        </a:spcBef>
        <a:spcAft>
          <a:spcPct val="0"/>
        </a:spcAft>
        <a:buClr>
          <a:srgbClr val="107952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Lucida Grande"/>
        <a:buChar char="-"/>
        <a:defRPr sz="1400" b="0" i="0" kern="1200" baseline="0">
          <a:solidFill>
            <a:schemeClr val="tx1"/>
          </a:solidFill>
          <a:latin typeface="Arial"/>
          <a:ea typeface="+mn-ea"/>
          <a:cs typeface="Arial"/>
        </a:defRPr>
      </a:lvl6pPr>
      <a:lvl7pPr marL="2971800" indent="-228600" algn="l" defTabSz="914400" rtl="0" eaLnBrk="1" latinLnBrk="0" hangingPunct="1">
        <a:spcBef>
          <a:spcPct val="20000"/>
        </a:spcBef>
        <a:buClr>
          <a:srgbClr val="107952"/>
        </a:buClr>
        <a:buFont typeface="Wingdings" charset="2"/>
        <a:buChar char="§"/>
        <a:defRPr sz="1200" b="0" i="0" kern="1200">
          <a:solidFill>
            <a:schemeClr val="tx1"/>
          </a:solidFill>
          <a:latin typeface="Arial"/>
          <a:ea typeface="+mn-ea"/>
          <a:cs typeface="Arial"/>
        </a:defRPr>
      </a:lvl7pPr>
      <a:lvl8pPr marL="3429000" indent="-228600" algn="l" defTabSz="914400" rtl="0" eaLnBrk="1" latinLnBrk="0" hangingPunct="1">
        <a:spcBef>
          <a:spcPct val="20000"/>
        </a:spcBef>
        <a:buFont typeface="Lucida Grande"/>
        <a:buChar char="-"/>
        <a:defRPr sz="1050" b="0" i="0" kern="1200">
          <a:solidFill>
            <a:schemeClr val="tx1"/>
          </a:solidFill>
          <a:latin typeface="Arial"/>
          <a:ea typeface="+mn-ea"/>
          <a:cs typeface="Arial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340">
          <p15:clr>
            <a:srgbClr val="F26B43"/>
          </p15:clr>
        </p15:guide>
        <p15:guide id="4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9870"/>
            <a:ext cx="8229600" cy="73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57250"/>
            <a:ext cx="8229600" cy="354329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1560518" y="492204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8488364" y="4792267"/>
            <a:ext cx="325730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51525182-77F3-4C35-B8D8-FFDDDE7511B1}" type="slidenum">
              <a:rPr lang="en-US" sz="900">
                <a:solidFill>
                  <a:srgbClr val="107952"/>
                </a:solidFill>
                <a:cs typeface="Arial" pitchFamily="34" charset="0"/>
              </a:rPr>
              <a:pPr/>
              <a:t>‹#›</a:t>
            </a:fld>
            <a:endParaRPr lang="en-US" sz="900" dirty="0">
              <a:solidFill>
                <a:srgbClr val="107952"/>
              </a:solidFill>
              <a:cs typeface="Arial" pitchFamily="34" charset="0"/>
            </a:endParaRP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1560518" y="492204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 dirty="0"/>
          </a:p>
        </p:txBody>
      </p:sp>
      <p:sp>
        <p:nvSpPr>
          <p:cNvPr id="28" name="TextBox 27"/>
          <p:cNvSpPr txBox="1"/>
          <p:nvPr/>
        </p:nvSpPr>
        <p:spPr>
          <a:xfrm>
            <a:off x="8488364" y="4792267"/>
            <a:ext cx="325730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51525182-77F3-4C35-B8D8-FFDDDE7511B1}" type="slidenum">
              <a:rPr lang="en-US" sz="900">
                <a:solidFill>
                  <a:srgbClr val="107952"/>
                </a:solidFill>
                <a:cs typeface="Arial" pitchFamily="34" charset="0"/>
              </a:rPr>
              <a:pPr/>
              <a:t>‹#›</a:t>
            </a:fld>
            <a:endParaRPr lang="en-US" sz="900" dirty="0">
              <a:solidFill>
                <a:srgbClr val="107952"/>
              </a:solidFill>
              <a:cs typeface="Arial" pitchFamily="34" charset="0"/>
            </a:endParaRPr>
          </a:p>
        </p:txBody>
      </p:sp>
      <p:sp>
        <p:nvSpPr>
          <p:cNvPr id="42" name="TextBox 4"/>
          <p:cNvSpPr txBox="1">
            <a:spLocks noChangeArrowheads="1"/>
          </p:cNvSpPr>
          <p:nvPr/>
        </p:nvSpPr>
        <p:spPr bwMode="auto">
          <a:xfrm>
            <a:off x="1560518" y="492204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 dirty="0"/>
          </a:p>
        </p:txBody>
      </p:sp>
      <p:sp>
        <p:nvSpPr>
          <p:cNvPr id="43" name="TextBox 42"/>
          <p:cNvSpPr txBox="1"/>
          <p:nvPr/>
        </p:nvSpPr>
        <p:spPr>
          <a:xfrm>
            <a:off x="8488364" y="4792267"/>
            <a:ext cx="325730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51525182-77F3-4C35-B8D8-FFDDDE7511B1}" type="slidenum">
              <a:rPr lang="en-US" sz="900">
                <a:solidFill>
                  <a:srgbClr val="107952"/>
                </a:solidFill>
                <a:cs typeface="Arial" pitchFamily="34" charset="0"/>
              </a:rPr>
              <a:pPr/>
              <a:t>‹#›</a:t>
            </a:fld>
            <a:endParaRPr lang="en-US" sz="900" dirty="0">
              <a:solidFill>
                <a:srgbClr val="107952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10365" y="4824933"/>
            <a:ext cx="22621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Confidential and Proprietary | L</a:t>
            </a: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ittelfuse, Inc. ©</a:t>
            </a:r>
            <a:r>
              <a:rPr lang="en-US" sz="6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2020</a:t>
            </a: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1560518" y="492204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8488364" y="4792267"/>
            <a:ext cx="325730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51525182-77F3-4C35-B8D8-FFDDDE7511B1}" type="slidenum">
              <a:rPr lang="en-US" sz="900">
                <a:solidFill>
                  <a:srgbClr val="107952"/>
                </a:solidFill>
                <a:cs typeface="Arial" pitchFamily="34" charset="0"/>
              </a:rPr>
              <a:pPr/>
              <a:t>‹#›</a:t>
            </a:fld>
            <a:endParaRPr lang="en-US" sz="900" dirty="0">
              <a:solidFill>
                <a:srgbClr val="107952"/>
              </a:solidFill>
              <a:cs typeface="Arial" pitchFamily="34" charset="0"/>
            </a:endParaRPr>
          </a:p>
        </p:txBody>
      </p:sp>
      <p:pic>
        <p:nvPicPr>
          <p:cNvPr id="18" name="Picture 7"/>
          <p:cNvPicPr>
            <a:picLocks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341" y="4646726"/>
            <a:ext cx="950279" cy="30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26"/>
          <p:cNvCxnSpPr>
            <a:cxnSpLocks noChangeShapeType="1"/>
          </p:cNvCxnSpPr>
          <p:nvPr userDrawn="1"/>
        </p:nvCxnSpPr>
        <p:spPr bwMode="auto">
          <a:xfrm>
            <a:off x="381000" y="798910"/>
            <a:ext cx="8382000" cy="1190"/>
          </a:xfrm>
          <a:prstGeom prst="line">
            <a:avLst/>
          </a:prstGeom>
          <a:noFill/>
          <a:ln w="9525">
            <a:solidFill>
              <a:srgbClr val="007E3A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04923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62" r:id="rId1"/>
    <p:sldLayoutId id="2147485763" r:id="rId2"/>
    <p:sldLayoutId id="2147485764" r:id="rId3"/>
    <p:sldLayoutId id="2147485765" r:id="rId4"/>
    <p:sldLayoutId id="2147485766" r:id="rId5"/>
    <p:sldLayoutId id="2147485767" r:id="rId6"/>
    <p:sldLayoutId id="2147485768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007E3A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07952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07952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07952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07952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07952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07952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07952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07952"/>
          </a:solidFill>
          <a:latin typeface="Arial" charset="0"/>
          <a:ea typeface="ＭＳ Ｐゴシック" charset="-128"/>
        </a:defRPr>
      </a:lvl9pPr>
    </p:titleStyle>
    <p:bodyStyle>
      <a:lvl1pPr marL="256032" indent="-251460" algn="l" rtl="0" eaLnBrk="1" fontAlgn="base" hangingPunct="1">
        <a:spcBef>
          <a:spcPct val="20000"/>
        </a:spcBef>
        <a:spcAft>
          <a:spcPct val="0"/>
        </a:spcAft>
        <a:buClr>
          <a:srgbClr val="107952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marL="594360" indent="-28346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2pPr>
      <a:lvl3pPr marL="777240" indent="-182880" algn="l" rtl="0" eaLnBrk="1" fontAlgn="base" hangingPunct="1">
        <a:spcBef>
          <a:spcPct val="20000"/>
        </a:spcBef>
        <a:spcAft>
          <a:spcPct val="0"/>
        </a:spcAft>
        <a:buClr>
          <a:srgbClr val="10795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3pPr>
      <a:lvl4pPr marL="105156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4pPr>
      <a:lvl5pPr marL="1234440" indent="-182880" algn="l" rtl="0" eaLnBrk="1" fontAlgn="base" hangingPunct="1">
        <a:spcBef>
          <a:spcPct val="20000"/>
        </a:spcBef>
        <a:spcAft>
          <a:spcPct val="0"/>
        </a:spcAft>
        <a:buClr>
          <a:srgbClr val="107952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Lucida Grande"/>
        <a:buChar char="-"/>
        <a:defRPr sz="1400" b="0" i="0" kern="1200" baseline="0">
          <a:solidFill>
            <a:schemeClr val="tx1"/>
          </a:solidFill>
          <a:latin typeface="Arial"/>
          <a:ea typeface="+mn-ea"/>
          <a:cs typeface="Arial"/>
        </a:defRPr>
      </a:lvl6pPr>
      <a:lvl7pPr marL="2971800" indent="-228600" algn="l" defTabSz="914400" rtl="0" eaLnBrk="1" latinLnBrk="0" hangingPunct="1">
        <a:spcBef>
          <a:spcPct val="20000"/>
        </a:spcBef>
        <a:buClr>
          <a:srgbClr val="107952"/>
        </a:buClr>
        <a:buFont typeface="Wingdings" charset="2"/>
        <a:buChar char="§"/>
        <a:defRPr sz="1200" b="0" i="0" kern="1200">
          <a:solidFill>
            <a:schemeClr val="tx1"/>
          </a:solidFill>
          <a:latin typeface="Arial"/>
          <a:ea typeface="+mn-ea"/>
          <a:cs typeface="Arial"/>
        </a:defRPr>
      </a:lvl7pPr>
      <a:lvl8pPr marL="3429000" indent="-228600" algn="l" defTabSz="914400" rtl="0" eaLnBrk="1" latinLnBrk="0" hangingPunct="1">
        <a:spcBef>
          <a:spcPct val="20000"/>
        </a:spcBef>
        <a:buFont typeface="Lucida Grande"/>
        <a:buChar char="-"/>
        <a:defRPr sz="1050" b="0" i="0" kern="1200">
          <a:solidFill>
            <a:schemeClr val="tx1"/>
          </a:solidFill>
          <a:latin typeface="Arial"/>
          <a:ea typeface="+mn-ea"/>
          <a:cs typeface="Arial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340">
          <p15:clr>
            <a:srgbClr val="F26B43"/>
          </p15:clr>
        </p15:guide>
        <p15:guide id="4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ttelfuse.com/~/media/electronics/datasheets/tvs_diodes/littelfuse_tvs_diode_sld6s_datasheet.pdf.pdf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littelfuse.com/products/tvs-diodes/automotive-and-high-reliability-tvs/sld6s.aspx" TargetMode="External"/><Relationship Id="rId11" Type="http://schemas.openxmlformats.org/officeDocument/2006/relationships/image" Target="../media/image17.jpeg"/><Relationship Id="rId5" Type="http://schemas.openxmlformats.org/officeDocument/2006/relationships/image" Target="../media/image14.jpeg"/><Relationship Id="rId10" Type="http://schemas.openxmlformats.org/officeDocument/2006/relationships/hyperlink" Target="https://www.littelfuse.com/~/media/electronics/application_notes/littelfuse_tvs_diode_meet_automotive_load_dump_standard_application_note.pdf.pdf?la=en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圖片 28" descr="一張含有 運輸, 汽車 的圖片&#10;&#10;自動產生的描述">
            <a:extLst>
              <a:ext uri="{FF2B5EF4-FFF2-40B4-BE49-F238E27FC236}">
                <a16:creationId xmlns:a16="http://schemas.microsoft.com/office/drawing/2014/main" id="{C1F03C9B-F1A3-4152-BE90-A11090FF19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562" y="3417382"/>
            <a:ext cx="2257416" cy="122654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6F09A58-2FAA-4573-A634-C0FE2B261A2A}"/>
              </a:ext>
            </a:extLst>
          </p:cNvPr>
          <p:cNvSpPr txBox="1">
            <a:spLocks/>
          </p:cNvSpPr>
          <p:nvPr/>
        </p:nvSpPr>
        <p:spPr bwMode="auto">
          <a:xfrm>
            <a:off x="602877" y="57629"/>
            <a:ext cx="8229600" cy="73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7E3A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07952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07952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07952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07952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07952"/>
                </a:solidFill>
                <a:latin typeface="Arial" charset="0"/>
                <a:ea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07952"/>
                </a:solidFill>
                <a:latin typeface="Arial" charset="0"/>
                <a:ea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07952"/>
                </a:solidFill>
                <a:latin typeface="Arial" charset="0"/>
                <a:ea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0795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dirty="0"/>
              <a:t>SLD6S Surface Mount TVS Diode </a:t>
            </a:r>
            <a:br>
              <a:rPr lang="en-US" dirty="0"/>
            </a:br>
            <a:r>
              <a:rPr lang="en-US" dirty="0"/>
              <a:t>for High Power Automotive Load Dump Protection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78B5D1-2E62-4611-926E-2984D099A397}"/>
              </a:ext>
            </a:extLst>
          </p:cNvPr>
          <p:cNvSpPr txBox="1">
            <a:spLocks/>
          </p:cNvSpPr>
          <p:nvPr/>
        </p:nvSpPr>
        <p:spPr>
          <a:xfrm>
            <a:off x="457200" y="833480"/>
            <a:ext cx="4114800" cy="150172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56032" indent="-25146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795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594360" indent="-28346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marL="777240" indent="-18288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795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marL="105156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marL="1234440" indent="-18288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795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Lucida Grande"/>
              <a:buChar char="-"/>
              <a:defRPr sz="1400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rgbClr val="107952"/>
              </a:buClr>
              <a:buFont typeface="Wingdings" charset="2"/>
              <a:buChar char="§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Lucida Grande"/>
              <a:buChar char="-"/>
              <a:defRPr sz="105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" indent="0">
              <a:lnSpc>
                <a:spcPct val="120000"/>
              </a:lnSpc>
              <a:buFont typeface="Wingdings" pitchFamily="2" charset="2"/>
              <a:buNone/>
            </a:pPr>
            <a:r>
              <a:rPr lang="en-US" sz="1000" b="1" dirty="0">
                <a:solidFill>
                  <a:srgbClr val="007E3A"/>
                </a:solidFill>
              </a:rPr>
              <a:t>Problem/Solution</a:t>
            </a:r>
          </a:p>
          <a:p>
            <a:pPr marL="4572" indent="0">
              <a:buNone/>
            </a:pPr>
            <a:r>
              <a:rPr lang="en-US" sz="1000" dirty="0"/>
              <a:t>The SLD6S unidirectional TVS Diode series is designed</a:t>
            </a:r>
            <a:r>
              <a:rPr lang="zh-TW" altLang="en-US" sz="1000" dirty="0"/>
              <a:t> </a:t>
            </a:r>
            <a:r>
              <a:rPr lang="en-US" sz="1000" dirty="0"/>
              <a:t>to protect sensitive electronics against ESD, EFT, 10/1000</a:t>
            </a:r>
            <a:r>
              <a:rPr lang="zh-TW" altLang="en-US" sz="1000" dirty="0"/>
              <a:t> </a:t>
            </a:r>
            <a:r>
              <a:rPr lang="en-US" sz="1000" dirty="0"/>
              <a:t>surge events and inductive load switching voltage transient</a:t>
            </a:r>
            <a:r>
              <a:rPr lang="zh-TW" altLang="en-US" sz="1000" dirty="0"/>
              <a:t> </a:t>
            </a:r>
            <a:r>
              <a:rPr lang="en-US" sz="1000" dirty="0"/>
              <a:t>events. Housed in an</a:t>
            </a:r>
            <a:r>
              <a:rPr lang="zh-TW" altLang="en-US" sz="1000" dirty="0"/>
              <a:t> </a:t>
            </a:r>
            <a:r>
              <a:rPr lang="en-US" sz="1000" dirty="0"/>
              <a:t>SMTO-263 package with lead modifications, it is ideal for severe automotive load dump applications.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E13329A-4527-4BB2-A11D-445AAD6C0E52}"/>
              </a:ext>
            </a:extLst>
          </p:cNvPr>
          <p:cNvSpPr txBox="1">
            <a:spLocks/>
          </p:cNvSpPr>
          <p:nvPr/>
        </p:nvSpPr>
        <p:spPr>
          <a:xfrm>
            <a:off x="442058" y="1932009"/>
            <a:ext cx="4114800" cy="25146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56032" indent="-25146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795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594360" indent="-28346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marL="777240" indent="-18288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795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marL="105156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marL="1234440" indent="-18288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795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Lucida Grande"/>
              <a:buChar char="-"/>
              <a:defRPr sz="1400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rgbClr val="107952"/>
              </a:buClr>
              <a:buFont typeface="Wingdings" charset="2"/>
              <a:buChar char="§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Lucida Grande"/>
              <a:buChar char="-"/>
              <a:defRPr sz="105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" indent="0">
              <a:lnSpc>
                <a:spcPct val="120000"/>
              </a:lnSpc>
              <a:buFont typeface="Wingdings" pitchFamily="2" charset="2"/>
              <a:buNone/>
            </a:pPr>
            <a:r>
              <a:rPr lang="en-US" sz="1000" b="1" dirty="0">
                <a:solidFill>
                  <a:srgbClr val="007E3A"/>
                </a:solidFill>
              </a:rPr>
              <a:t>Technical resources </a:t>
            </a:r>
            <a:r>
              <a:rPr lang="en-US" sz="1000" b="1" i="1" dirty="0">
                <a:solidFill>
                  <a:srgbClr val="77787B"/>
                </a:solidFill>
              </a:rPr>
              <a:t>(Click on below icons to learn more)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63A80814-AEA9-4CA2-955B-67C805721BE5}"/>
              </a:ext>
            </a:extLst>
          </p:cNvPr>
          <p:cNvSpPr txBox="1">
            <a:spLocks/>
          </p:cNvSpPr>
          <p:nvPr/>
        </p:nvSpPr>
        <p:spPr>
          <a:xfrm>
            <a:off x="4572000" y="829567"/>
            <a:ext cx="4114800" cy="16500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56032" indent="-25146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795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594360" indent="-28346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marL="777240" indent="-18288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795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marL="105156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marL="1234440" indent="-18288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795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Lucida Grande"/>
              <a:buChar char="-"/>
              <a:defRPr sz="1400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rgbClr val="107952"/>
              </a:buClr>
              <a:buFont typeface="Wingdings" charset="2"/>
              <a:buChar char="§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Lucida Grande"/>
              <a:buChar char="-"/>
              <a:defRPr sz="105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" indent="0">
              <a:buNone/>
            </a:pPr>
            <a:r>
              <a:rPr lang="en-US" sz="1000" b="1" dirty="0">
                <a:solidFill>
                  <a:srgbClr val="007E3A"/>
                </a:solidFill>
              </a:rPr>
              <a:t>Features and Benefits</a:t>
            </a:r>
          </a:p>
          <a:p>
            <a:pPr marL="169863" indent="-165100"/>
            <a:r>
              <a:rPr lang="en-US" sz="1000" dirty="0">
                <a:effectLst/>
                <a:latin typeface="+mn-lt"/>
                <a:ea typeface="MS PGothic" panose="020B0600070205080204" pitchFamily="34" charset="-128"/>
              </a:rPr>
              <a:t>Quality assurance through AEC-Q101 qualification </a:t>
            </a:r>
            <a:br>
              <a:rPr lang="en-US" sz="1000" dirty="0">
                <a:effectLst/>
                <a:latin typeface="+mn-lt"/>
                <a:ea typeface="MS PGothic" panose="020B0600070205080204" pitchFamily="34" charset="-128"/>
              </a:rPr>
            </a:br>
            <a:r>
              <a:rPr lang="en-US" sz="1000" dirty="0">
                <a:effectLst/>
                <a:latin typeface="+mn-lt"/>
                <a:ea typeface="MS PGothic" panose="020B0600070205080204" pitchFamily="34" charset="-128"/>
              </a:rPr>
              <a:t>and PPAP compliance</a:t>
            </a:r>
            <a:endParaRPr lang="en-US" sz="1000" dirty="0">
              <a:latin typeface="+mn-lt"/>
            </a:endParaRPr>
          </a:p>
          <a:p>
            <a:pPr marL="169863" indent="-165100"/>
            <a:r>
              <a:rPr lang="en-US" sz="1000" dirty="0">
                <a:latin typeface="+mn-lt"/>
              </a:rPr>
              <a:t>SMTO-263 package, and footprint is compatible to </a:t>
            </a:r>
            <a:br>
              <a:rPr lang="en-US" sz="1000" dirty="0">
                <a:latin typeface="+mn-lt"/>
              </a:rPr>
            </a:br>
            <a:r>
              <a:rPr lang="en-US" sz="1000" dirty="0">
                <a:latin typeface="+mn-lt"/>
              </a:rPr>
              <a:t>industrial popular DO218AB package</a:t>
            </a:r>
          </a:p>
          <a:p>
            <a:pPr marL="169863" indent="-165100"/>
            <a:r>
              <a:rPr lang="en-US" sz="1000" dirty="0">
                <a:latin typeface="+mn-lt"/>
              </a:rPr>
              <a:t>Meet ISO7637-2 5a/5b protection, ISO16750 and </a:t>
            </a:r>
            <a:br>
              <a:rPr lang="en-US" sz="1000" dirty="0">
                <a:latin typeface="+mn-lt"/>
              </a:rPr>
            </a:br>
            <a:r>
              <a:rPr lang="en-US" sz="1000" dirty="0">
                <a:latin typeface="+mn-lt"/>
              </a:rPr>
              <a:t>JASO D-001</a:t>
            </a:r>
            <a:r>
              <a:rPr lang="zh-TW" altLang="en-US" sz="1000" dirty="0">
                <a:latin typeface="+mn-lt"/>
              </a:rPr>
              <a:t> </a:t>
            </a:r>
            <a:r>
              <a:rPr lang="en-US" sz="1000" dirty="0">
                <a:latin typeface="+mn-lt"/>
              </a:rPr>
              <a:t>load dump test</a:t>
            </a:r>
          </a:p>
          <a:p>
            <a:pPr marL="169863" indent="-165100"/>
            <a:r>
              <a:rPr lang="en-US" sz="1000" dirty="0">
                <a:latin typeface="+mn-lt"/>
              </a:rPr>
              <a:t>4600W peak pulse power capability at 10/1000μs waveform </a:t>
            </a:r>
          </a:p>
          <a:p>
            <a:pPr marL="169863" indent="-165100"/>
            <a:r>
              <a:rPr lang="en-US" sz="1000" dirty="0">
                <a:latin typeface="+mn-lt"/>
              </a:rPr>
              <a:t>6W power dissipation on infinite heatsink at TA= 25 °C</a:t>
            </a:r>
          </a:p>
          <a:p>
            <a:pPr marL="4572" indent="0">
              <a:buNone/>
            </a:pPr>
            <a:endParaRPr lang="en-US" sz="1000" b="1" dirty="0">
              <a:solidFill>
                <a:srgbClr val="007E3A"/>
              </a:solidFill>
            </a:endParaRP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998974F4-503D-441C-AE12-71D5A6B3DF56}"/>
              </a:ext>
            </a:extLst>
          </p:cNvPr>
          <p:cNvSpPr txBox="1">
            <a:spLocks/>
          </p:cNvSpPr>
          <p:nvPr/>
        </p:nvSpPr>
        <p:spPr>
          <a:xfrm>
            <a:off x="4717677" y="2790375"/>
            <a:ext cx="3527311" cy="296925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56032" indent="-25146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795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594360" indent="-28346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marL="777240" indent="-18288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795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marL="105156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marL="1234440" indent="-18288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795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Lucida Grande"/>
              <a:buChar char="-"/>
              <a:defRPr sz="1400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rgbClr val="107952"/>
              </a:buClr>
              <a:buFont typeface="Wingdings" charset="2"/>
              <a:buChar char="§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Lucida Grande"/>
              <a:buChar char="-"/>
              <a:defRPr sz="105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" indent="0">
              <a:buFont typeface="Wingdings" pitchFamily="2" charset="2"/>
              <a:buNone/>
            </a:pPr>
            <a:r>
              <a:rPr lang="en-US" sz="1000" b="1" dirty="0">
                <a:solidFill>
                  <a:srgbClr val="007E3A"/>
                </a:solidFill>
              </a:rPr>
              <a:t>Markets/Applications</a:t>
            </a:r>
          </a:p>
          <a:p>
            <a:pPr marL="4572" indent="0">
              <a:buNone/>
            </a:pPr>
            <a:r>
              <a:rPr lang="en-US" altLang="zh-TW" sz="1000" dirty="0"/>
              <a:t>Designed to protect sensitive automotive electronics from:</a:t>
            </a:r>
          </a:p>
          <a:p>
            <a:pPr marL="169863" indent="-165100"/>
            <a:r>
              <a:rPr lang="en-US" altLang="zh-TW" sz="1000" dirty="0"/>
              <a:t>Inductive Load Switching</a:t>
            </a:r>
          </a:p>
          <a:p>
            <a:pPr marL="169863" indent="-165100"/>
            <a:r>
              <a:rPr lang="en-US" sz="1000" dirty="0"/>
              <a:t>Alternator Load Dump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7EBC45B-DC50-4DA8-BB1E-406DC2F92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55" y="2826490"/>
            <a:ext cx="3838232" cy="1790098"/>
          </a:xfrm>
          <a:prstGeom prst="rect">
            <a:avLst/>
          </a:prstGeom>
        </p:spPr>
      </p:pic>
      <p:pic>
        <p:nvPicPr>
          <p:cNvPr id="5" name="圖片 4" descr="一張含有 電子用品, 電路 的圖片&#10;&#10;自動產生的描述">
            <a:extLst>
              <a:ext uri="{FF2B5EF4-FFF2-40B4-BE49-F238E27FC236}">
                <a16:creationId xmlns:a16="http://schemas.microsoft.com/office/drawing/2014/main" id="{34C8BD92-AF9D-4465-992F-86A3716CCE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74" y="893785"/>
            <a:ext cx="1136931" cy="105916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EA14291-20D2-42E1-A59B-AD37AFAF4872}"/>
              </a:ext>
            </a:extLst>
          </p:cNvPr>
          <p:cNvGrpSpPr/>
          <p:nvPr/>
        </p:nvGrpSpPr>
        <p:grpSpPr>
          <a:xfrm>
            <a:off x="340458" y="2195462"/>
            <a:ext cx="2860032" cy="574127"/>
            <a:chOff x="442058" y="2216248"/>
            <a:chExt cx="2860032" cy="574127"/>
          </a:xfrm>
        </p:grpSpPr>
        <p:pic>
          <p:nvPicPr>
            <p:cNvPr id="17" name="Picture 37" descr="A close up of a sign&#10;&#10;Description automatically generated">
              <a:hlinkClick r:id="rId6"/>
              <a:extLst>
                <a:ext uri="{FF2B5EF4-FFF2-40B4-BE49-F238E27FC236}">
                  <a16:creationId xmlns:a16="http://schemas.microsoft.com/office/drawing/2014/main" id="{9D25ACCD-49F5-46D5-9774-47829FB9C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508" y="2220281"/>
              <a:ext cx="365760" cy="365760"/>
            </a:xfrm>
            <a:prstGeom prst="rect">
              <a:avLst/>
            </a:prstGeom>
          </p:spPr>
        </p:pic>
        <p:pic>
          <p:nvPicPr>
            <p:cNvPr id="18" name="Picture 38">
              <a:hlinkClick r:id="rId8"/>
              <a:extLst>
                <a:ext uri="{FF2B5EF4-FFF2-40B4-BE49-F238E27FC236}">
                  <a16:creationId xmlns:a16="http://schemas.microsoft.com/office/drawing/2014/main" id="{BFB9BDAE-CC2C-4546-BED2-B1E001598D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25" r="34389" b="31277"/>
            <a:stretch/>
          </p:blipFill>
          <p:spPr>
            <a:xfrm>
              <a:off x="1562696" y="2220281"/>
              <a:ext cx="368944" cy="365760"/>
            </a:xfrm>
            <a:prstGeom prst="rect">
              <a:avLst/>
            </a:prstGeom>
          </p:spPr>
        </p:pic>
        <p:sp>
          <p:nvSpPr>
            <p:cNvPr id="14" name="TextBox 41">
              <a:extLst>
                <a:ext uri="{FF2B5EF4-FFF2-40B4-BE49-F238E27FC236}">
                  <a16:creationId xmlns:a16="http://schemas.microsoft.com/office/drawing/2014/main" id="{5D6B5916-EB70-4207-A971-27910C2D0502}"/>
                </a:ext>
              </a:extLst>
            </p:cNvPr>
            <p:cNvSpPr txBox="1"/>
            <p:nvPr/>
          </p:nvSpPr>
          <p:spPr>
            <a:xfrm>
              <a:off x="1349737" y="2574931"/>
              <a:ext cx="792480" cy="21544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8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ＭＳ Ｐゴシック"/>
                  <a:cs typeface="Arial"/>
                </a:rPr>
                <a:t>Datasheet</a:t>
              </a:r>
              <a:endParaRPr lang="en-US"/>
            </a:p>
          </p:txBody>
        </p:sp>
        <p:sp>
          <p:nvSpPr>
            <p:cNvPr id="15" name="TextBox 42">
              <a:extLst>
                <a:ext uri="{FF2B5EF4-FFF2-40B4-BE49-F238E27FC236}">
                  <a16:creationId xmlns:a16="http://schemas.microsoft.com/office/drawing/2014/main" id="{EF5B61DB-0C0D-4999-846B-2D0805C959BC}"/>
                </a:ext>
              </a:extLst>
            </p:cNvPr>
            <p:cNvSpPr txBox="1"/>
            <p:nvPr/>
          </p:nvSpPr>
          <p:spPr>
            <a:xfrm>
              <a:off x="442058" y="2574931"/>
              <a:ext cx="792480" cy="21544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8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ＭＳ Ｐゴシック"/>
                  <a:cs typeface="Arial"/>
                </a:rPr>
                <a:t>Series Page</a:t>
              </a:r>
              <a:endParaRPr lang="en-US"/>
            </a:p>
          </p:txBody>
        </p:sp>
        <p:pic>
          <p:nvPicPr>
            <p:cNvPr id="2" name="Picture 39" descr="A close up of a sign&#10;&#10;Description automatically generated">
              <a:hlinkClick r:id="rId10"/>
              <a:extLst>
                <a:ext uri="{FF2B5EF4-FFF2-40B4-BE49-F238E27FC236}">
                  <a16:creationId xmlns:a16="http://schemas.microsoft.com/office/drawing/2014/main" id="{F425CE0B-9BD8-4FAB-99E5-F4B73A2300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83" r="18284" b="48597"/>
            <a:stretch/>
          </p:blipFill>
          <p:spPr>
            <a:xfrm>
              <a:off x="2518465" y="2216248"/>
              <a:ext cx="365760" cy="360949"/>
            </a:xfrm>
            <a:prstGeom prst="rect">
              <a:avLst/>
            </a:prstGeom>
          </p:spPr>
        </p:pic>
        <p:sp>
          <p:nvSpPr>
            <p:cNvPr id="4" name="TextBox 40">
              <a:extLst>
                <a:ext uri="{FF2B5EF4-FFF2-40B4-BE49-F238E27FC236}">
                  <a16:creationId xmlns:a16="http://schemas.microsoft.com/office/drawing/2014/main" id="{F1F42571-6BC6-42D7-AD58-331815F446F7}"/>
                </a:ext>
              </a:extLst>
            </p:cNvPr>
            <p:cNvSpPr txBox="1"/>
            <p:nvPr/>
          </p:nvSpPr>
          <p:spPr>
            <a:xfrm>
              <a:off x="2257416" y="2574931"/>
              <a:ext cx="104467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Application Note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869548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ttelfuse Official Theme">
  <a:themeElements>
    <a:clrScheme name="Littelfuse Color Palette">
      <a:dk1>
        <a:srgbClr val="000000"/>
      </a:dk1>
      <a:lt1>
        <a:srgbClr val="FFFFFF"/>
      </a:lt1>
      <a:dk2>
        <a:srgbClr val="FEFFFF"/>
      </a:dk2>
      <a:lt2>
        <a:srgbClr val="FEFFFF"/>
      </a:lt2>
      <a:accent1>
        <a:srgbClr val="007E3A"/>
      </a:accent1>
      <a:accent2>
        <a:srgbClr val="666666"/>
      </a:accent2>
      <a:accent3>
        <a:srgbClr val="1D7690"/>
      </a:accent3>
      <a:accent4>
        <a:srgbClr val="42469D"/>
      </a:accent4>
      <a:accent5>
        <a:srgbClr val="45A041"/>
      </a:accent5>
      <a:accent6>
        <a:srgbClr val="009ABA"/>
      </a:accent6>
      <a:hlink>
        <a:srgbClr val="6890FF"/>
      </a:hlink>
      <a:folHlink>
        <a:srgbClr val="1A70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Littelfuse Green">
      <a:srgbClr val="007E3A"/>
    </a:custClr>
    <a:custClr name="Gray">
      <a:srgbClr val="77787B"/>
    </a:custClr>
    <a:custClr name="Blue">
      <a:srgbClr val="1D7690"/>
    </a:custClr>
    <a:custClr name="Purple">
      <a:srgbClr val="42469D"/>
    </a:custClr>
  </a:custClrLst>
  <a:extLst>
    <a:ext uri="{05A4C25C-085E-4340-85A3-A5531E510DB2}">
      <thm15:themeFamily xmlns:thm15="http://schemas.microsoft.com/office/thememl/2012/main" name="Littelfuse - 2018_wide" id="{4E8AE986-48FF-7949-89DF-C6D142D76E9B}" vid="{B8BF33B5-9AC7-F84F-913E-54EA0AF4565B}"/>
    </a:ext>
  </a:extLst>
</a:theme>
</file>

<file path=ppt/theme/theme2.xml><?xml version="1.0" encoding="utf-8"?>
<a:theme xmlns:a="http://schemas.openxmlformats.org/drawingml/2006/main" name="Littelfuse Color Palette 2 Theme">
  <a:themeElements>
    <a:clrScheme name="Littelfuse Color Palette 1">
      <a:dk1>
        <a:srgbClr val="000000"/>
      </a:dk1>
      <a:lt1>
        <a:srgbClr val="FFFFFF"/>
      </a:lt1>
      <a:dk2>
        <a:srgbClr val="FEFFFF"/>
      </a:dk2>
      <a:lt2>
        <a:srgbClr val="FEFFFF"/>
      </a:lt2>
      <a:accent1>
        <a:srgbClr val="57AB81"/>
      </a:accent1>
      <a:accent2>
        <a:srgbClr val="C1C1C1"/>
      </a:accent2>
      <a:accent3>
        <a:srgbClr val="67A8BA"/>
      </a:accent3>
      <a:accent4>
        <a:srgbClr val="D7CDA5"/>
      </a:accent4>
      <a:accent5>
        <a:srgbClr val="ACD3C0"/>
      </a:accent5>
      <a:accent6>
        <a:srgbClr val="C8C8E2"/>
      </a:accent6>
      <a:hlink>
        <a:srgbClr val="6890FF"/>
      </a:hlink>
      <a:folHlink>
        <a:srgbClr val="1A708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Littelfuse Green">
      <a:srgbClr val="007E3A"/>
    </a:custClr>
    <a:custClr name="Gray">
      <a:srgbClr val="77787B"/>
    </a:custClr>
    <a:custClr name="Blue">
      <a:srgbClr val="1D7690"/>
    </a:custClr>
    <a:custClr name="Purple">
      <a:srgbClr val="42469D"/>
    </a:custClr>
  </a:custClrLst>
  <a:extLst>
    <a:ext uri="{05A4C25C-085E-4340-85A3-A5531E510DB2}">
      <thm15:themeFamily xmlns:thm15="http://schemas.microsoft.com/office/thememl/2012/main" name="Littelfuse - 2018_wide" id="{4E8AE986-48FF-7949-89DF-C6D142D76E9B}" vid="{D9C0C8C7-C315-D944-B446-914643D72107}"/>
    </a:ext>
  </a:extLst>
</a:theme>
</file>

<file path=ppt/theme/theme3.xml><?xml version="1.0" encoding="utf-8"?>
<a:theme xmlns:a="http://schemas.openxmlformats.org/drawingml/2006/main" name="1_Littelfuse Official Theme">
  <a:themeElements>
    <a:clrScheme name="Littelfuse primary color palette 2020">
      <a:dk1>
        <a:srgbClr val="000000"/>
      </a:dk1>
      <a:lt1>
        <a:srgbClr val="FFFFFF"/>
      </a:lt1>
      <a:dk2>
        <a:srgbClr val="FEFFFF"/>
      </a:dk2>
      <a:lt2>
        <a:srgbClr val="FEFFFF"/>
      </a:lt2>
      <a:accent1>
        <a:srgbClr val="007E3A"/>
      </a:accent1>
      <a:accent2>
        <a:srgbClr val="00AEC7"/>
      </a:accent2>
      <a:accent3>
        <a:srgbClr val="78BD20"/>
      </a:accent3>
      <a:accent4>
        <a:srgbClr val="615E9B"/>
      </a:accent4>
      <a:accent5>
        <a:srgbClr val="48A23F"/>
      </a:accent5>
      <a:accent6>
        <a:srgbClr val="D5D5D5"/>
      </a:accent6>
      <a:hlink>
        <a:srgbClr val="6890FF"/>
      </a:hlink>
      <a:folHlink>
        <a:srgbClr val="F2358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Littelfuse Green">
      <a:srgbClr val="007E3A"/>
    </a:custClr>
    <a:custClr name="Gray">
      <a:srgbClr val="77787B"/>
    </a:custClr>
    <a:custClr name="Blue">
      <a:srgbClr val="1D7690"/>
    </a:custClr>
    <a:custClr name="Purple">
      <a:srgbClr val="42469D"/>
    </a:custClr>
  </a:custClrLst>
  <a:extLst>
    <a:ext uri="{05A4C25C-085E-4340-85A3-A5531E510DB2}">
      <thm15:themeFamily xmlns:thm15="http://schemas.microsoft.com/office/thememl/2012/main" name="Presentation1.pptx" id="{5876B9A7-6DCD-EE45-A927-A563AF57BC8A}" vid="{96A6A187-C0F2-F441-A4B7-4251F2C4F83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A29874353DDE4E9807B07982B20641" ma:contentTypeVersion="9" ma:contentTypeDescription="Create a new document." ma:contentTypeScope="" ma:versionID="6cd7e07794af660e51bd7855916e29a5">
  <xsd:schema xmlns:xsd="http://www.w3.org/2001/XMLSchema" xmlns:xs="http://www.w3.org/2001/XMLSchema" xmlns:p="http://schemas.microsoft.com/office/2006/metadata/properties" xmlns:ns2="ead9f88f-a71c-492c-bd4a-e7e4df6bf501" xmlns:ns3="31034ad0-746a-47bd-8725-dae40f2b109c" targetNamespace="http://schemas.microsoft.com/office/2006/metadata/properties" ma:root="true" ma:fieldsID="1b87178e5e83cb6e8bd1bc7e838fad40" ns2:_="" ns3:_="">
    <xsd:import namespace="ead9f88f-a71c-492c-bd4a-e7e4df6bf501"/>
    <xsd:import namespace="31034ad0-746a-47bd-8725-dae40f2b109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f88f-a71c-492c-bd4a-e7e4df6bf50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34ad0-746a-47bd-8725-dae40f2b10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ad9f88f-a71c-492c-bd4a-e7e4df6bf501">
      <UserInfo>
        <DisplayName>matthew.holzapfel@tamr.com</DisplayName>
        <AccountId>50</AccountId>
        <AccountType/>
      </UserInfo>
      <UserInfo>
        <DisplayName>Ronald L Scully</DisplayName>
        <AccountId>41</AccountId>
        <AccountType/>
      </UserInfo>
      <UserInfo>
        <DisplayName>Prasad Tawade</DisplayName>
        <AccountId>1847</AccountId>
        <AccountType/>
      </UserInfo>
      <UserInfo>
        <DisplayName>Boris Golubovic</DisplayName>
        <AccountId>63</AccountId>
        <AccountType/>
      </UserInfo>
      <UserInfo>
        <DisplayName>Lisa Ehramdjian</DisplayName>
        <AccountId>1198</AccountId>
        <AccountType/>
      </UserInfo>
    </SharedWithUsers>
    <_dlc_DocId xmlns="ead9f88f-a71c-492c-bd4a-e7e4df6bf501">Q4RP33TYWXEN-838660786-1615884</_dlc_DocId>
    <_dlc_DocIdUrl xmlns="ead9f88f-a71c-492c-bd4a-e7e4df6bf501">
      <Url>https://littelfuse.sharepoint.com/sites/ext/ElecMarketing&amp;Strategy/_layouts/15/DocIdRedir.aspx?ID=Q4RP33TYWXEN-838660786-1615884</Url>
      <Description>Q4RP33TYWXEN-838660786-1615884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12BA58D-CA89-4991-AF3C-97FF327A37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d9f88f-a71c-492c-bd4a-e7e4df6bf501"/>
    <ds:schemaRef ds:uri="31034ad0-746a-47bd-8725-dae40f2b10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8421D7-5D7D-4EE8-8E31-38307C58C7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A22D3A-3C62-402D-9D4E-1785526AAD47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ead9f88f-a71c-492c-bd4a-e7e4df6bf501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31034ad0-746a-47bd-8725-dae40f2b109c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DFC9F232-015B-4AAD-8C6C-6A8A6B528BE4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Littelfuse Official Theme</Template>
  <TotalTime>7967</TotalTime>
  <Words>157</Words>
  <Application>Microsoft Office PowerPoint</Application>
  <PresentationFormat>On-screen Show (16:9)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Lucida Grande</vt:lpstr>
      <vt:lpstr>Arial</vt:lpstr>
      <vt:lpstr>Calibri</vt:lpstr>
      <vt:lpstr>Wingdings</vt:lpstr>
      <vt:lpstr>Littelfuse Official Theme</vt:lpstr>
      <vt:lpstr>Littelfuse Color Palette 2 Theme</vt:lpstr>
      <vt:lpstr>1_Littelfuse Official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Todd Phillips</dc:creator>
  <cp:keywords/>
  <dc:description/>
  <cp:lastModifiedBy>Lucy Tan</cp:lastModifiedBy>
  <cp:revision>69</cp:revision>
  <cp:lastPrinted>2018-08-07T21:56:52Z</cp:lastPrinted>
  <dcterms:created xsi:type="dcterms:W3CDTF">2018-07-16T15:18:42Z</dcterms:created>
  <dcterms:modified xsi:type="dcterms:W3CDTF">2020-09-27T04:14:18Z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82611eb1-555a-4003-a932-5d02315c5ed9</vt:lpwstr>
  </property>
  <property fmtid="{D5CDD505-2E9C-101B-9397-08002B2CF9AE}" pid="3" name="ContentTypeId">
    <vt:lpwstr>0x01010003A29874353DDE4E9807B07982B20641</vt:lpwstr>
  </property>
</Properties>
</file>